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3" r:id="rId4"/>
    <p:sldMasterId id="214748369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Nunito"/>
      <p:regular r:id="rId34"/>
      <p:bold r:id="rId35"/>
      <p:italic r:id="rId36"/>
      <p:boldItalic r:id="rId37"/>
    </p:embeddedFont>
    <p:embeddedFont>
      <p:font typeface="Playfair Display"/>
      <p:regular r:id="rId38"/>
      <p:bold r:id="rId39"/>
      <p:italic r:id="rId40"/>
      <p:boldItalic r:id="rId41"/>
    </p:embeddedFont>
    <p:embeddedFont>
      <p:font typeface="Maven Pro"/>
      <p:regular r:id="rId42"/>
      <p:bold r:id="rId43"/>
    </p:embeddedFont>
    <p:embeddedFont>
      <p:font typeface="Advent Pro"/>
      <p:regular r:id="rId44"/>
      <p:bold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layfairDisplay-italic.fntdata"/><Relationship Id="rId20" Type="http://schemas.openxmlformats.org/officeDocument/2006/relationships/slide" Target="slides/slide14.xml"/><Relationship Id="rId42" Type="http://schemas.openxmlformats.org/officeDocument/2006/relationships/font" Target="fonts/MavenPro-regular.fntdata"/><Relationship Id="rId41" Type="http://schemas.openxmlformats.org/officeDocument/2006/relationships/font" Target="fonts/PlayfairDisplay-boldItalic.fntdata"/><Relationship Id="rId22" Type="http://schemas.openxmlformats.org/officeDocument/2006/relationships/slide" Target="slides/slide16.xml"/><Relationship Id="rId44" Type="http://schemas.openxmlformats.org/officeDocument/2006/relationships/font" Target="fonts/AdventPro-regular.fntdata"/><Relationship Id="rId21" Type="http://schemas.openxmlformats.org/officeDocument/2006/relationships/slide" Target="slides/slide15.xml"/><Relationship Id="rId43" Type="http://schemas.openxmlformats.org/officeDocument/2006/relationships/font" Target="fonts/MavenPro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Advent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Nunito-bold.fntdata"/><Relationship Id="rId12" Type="http://schemas.openxmlformats.org/officeDocument/2006/relationships/slide" Target="slides/slide6.xml"/><Relationship Id="rId34" Type="http://schemas.openxmlformats.org/officeDocument/2006/relationships/font" Target="fonts/Nunito-regular.fntdata"/><Relationship Id="rId15" Type="http://schemas.openxmlformats.org/officeDocument/2006/relationships/slide" Target="slides/slide9.xml"/><Relationship Id="rId37" Type="http://schemas.openxmlformats.org/officeDocument/2006/relationships/font" Target="fonts/Nunito-boldItalic.fntdata"/><Relationship Id="rId14" Type="http://schemas.openxmlformats.org/officeDocument/2006/relationships/slide" Target="slides/slide8.xml"/><Relationship Id="rId36" Type="http://schemas.openxmlformats.org/officeDocument/2006/relationships/font" Target="fonts/Nunito-italic.fntdata"/><Relationship Id="rId17" Type="http://schemas.openxmlformats.org/officeDocument/2006/relationships/slide" Target="slides/slide11.xml"/><Relationship Id="rId39" Type="http://schemas.openxmlformats.org/officeDocument/2006/relationships/font" Target="fonts/PlayfairDisplay-bold.fntdata"/><Relationship Id="rId16" Type="http://schemas.openxmlformats.org/officeDocument/2006/relationships/slide" Target="slides/slide10.xml"/><Relationship Id="rId38" Type="http://schemas.openxmlformats.org/officeDocument/2006/relationships/font" Target="fonts/PlayfairDisplay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128bf9742f9_0_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128bf9742f9_0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12b16e299bf_2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12b16e299bf_2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Char char="●"/>
            </a:pPr>
            <a:r>
              <a:rPr b="1" lang="en" sz="1200">
                <a:solidFill>
                  <a:srgbClr val="004249"/>
                </a:solidFill>
                <a:latin typeface="Advent Pro"/>
                <a:ea typeface="Advent Pro"/>
                <a:cs typeface="Advent Pro"/>
                <a:sym typeface="Advent Pro"/>
              </a:rPr>
              <a:t>Tokenization</a:t>
            </a:r>
            <a:endParaRPr b="1" sz="1200">
              <a:solidFill>
                <a:srgbClr val="004249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Char char="●"/>
            </a:pPr>
            <a:r>
              <a:rPr b="1" lang="en" sz="1200">
                <a:solidFill>
                  <a:srgbClr val="004249"/>
                </a:solidFill>
                <a:latin typeface="Advent Pro"/>
                <a:ea typeface="Advent Pro"/>
                <a:cs typeface="Advent Pro"/>
                <a:sym typeface="Advent Pro"/>
              </a:rPr>
              <a:t>Stop Words</a:t>
            </a:r>
            <a:endParaRPr b="1" sz="1200">
              <a:solidFill>
                <a:srgbClr val="004249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Char char="●"/>
            </a:pPr>
            <a:r>
              <a:rPr b="1" lang="en" sz="1200">
                <a:solidFill>
                  <a:srgbClr val="004249"/>
                </a:solidFill>
                <a:latin typeface="Advent Pro"/>
                <a:ea typeface="Advent Pro"/>
                <a:cs typeface="Advent Pro"/>
                <a:sym typeface="Advent Pro"/>
              </a:rPr>
              <a:t>Removing Punctuations, digits, hashtags, usernames, urls, emojis, punctuations and special characters</a:t>
            </a:r>
            <a:endParaRPr b="1" sz="1200">
              <a:solidFill>
                <a:srgbClr val="004249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Char char="●"/>
            </a:pPr>
            <a:r>
              <a:rPr b="1" lang="en" sz="1200">
                <a:solidFill>
                  <a:srgbClr val="004249"/>
                </a:solidFill>
                <a:latin typeface="Advent Pro"/>
                <a:ea typeface="Advent Pro"/>
                <a:cs typeface="Advent Pro"/>
                <a:sym typeface="Advent Pro"/>
              </a:rPr>
              <a:t>Sentiment Labeling : Positive, Negative &amp; Neutral</a:t>
            </a:r>
            <a:endParaRPr b="1" sz="1200">
              <a:solidFill>
                <a:srgbClr val="004249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2b16e299b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2b16e299b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12b16e299bf_2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12b16e299bf_2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12b16e299bf_2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12b16e299bf_2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128bf9742f9_1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128bf9742f9_1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2b16e299b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12b16e299b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12b16e299bf_2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12b16e299bf_2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128bf9742f9_1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128bf9742f9_1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12b16e299bf_3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12b16e299bf_3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2af96b96e4_0_1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2af96b96e4_0_1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12b16e299bf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12b16e299bf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12b16e299bf_3_19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12b16e299bf_3_19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12b16e299bf_2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12b16e299bf_2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12b16e299bf_3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12b16e299bf_3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12b16e299bf_3_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12b16e299bf_3_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2b16e299b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2b16e299b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12b16e299bf_3_1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12b16e299bf_3_1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g12b16e299bf_3_1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7" name="Google Shape;1047;g12b16e299bf_3_1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2af96b96e4_0_1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12af96b96e4_0_1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2af96b96e4_0_1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2af96b96e4_0_1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2af96b96e4_0_2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2af96b96e4_0_2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12af96b96e4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12af96b96e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128bf9742f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128bf9742f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12b16e299bf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12b16e299bf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128bf9742f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128bf9742f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CUSTOM_5">
    <p:bg>
      <p:bgPr>
        <a:solidFill>
          <a:schemeClr val="accent6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/>
          <p:nvPr/>
        </p:nvSpPr>
        <p:spPr>
          <a:xfrm rot="1083411">
            <a:off x="6401873" y="-93644"/>
            <a:ext cx="4868376" cy="5330764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3"/>
          <p:cNvSpPr/>
          <p:nvPr/>
        </p:nvSpPr>
        <p:spPr>
          <a:xfrm>
            <a:off x="-230075" y="-93625"/>
            <a:ext cx="4868336" cy="5330720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3"/>
          <p:cNvSpPr txBox="1"/>
          <p:nvPr>
            <p:ph idx="1" type="body"/>
          </p:nvPr>
        </p:nvSpPr>
        <p:spPr>
          <a:xfrm>
            <a:off x="778200" y="1204575"/>
            <a:ext cx="7654800" cy="3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277" name="Google Shape;277;p13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5"/>
          <p:cNvSpPr/>
          <p:nvPr/>
        </p:nvSpPr>
        <p:spPr>
          <a:xfrm>
            <a:off x="-290599" y="861216"/>
            <a:ext cx="3194167" cy="3237462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rgbClr val="FAD2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5"/>
          <p:cNvSpPr/>
          <p:nvPr/>
        </p:nvSpPr>
        <p:spPr>
          <a:xfrm>
            <a:off x="-390250" y="-187325"/>
            <a:ext cx="3938217" cy="4312260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5"/>
          <p:cNvSpPr/>
          <p:nvPr/>
        </p:nvSpPr>
        <p:spPr>
          <a:xfrm>
            <a:off x="6657300" y="1376075"/>
            <a:ext cx="2725368" cy="2988004"/>
          </a:xfrm>
          <a:custGeom>
            <a:rect b="b" l="l" r="r" t="t"/>
            <a:pathLst>
              <a:path extrusionOk="0" h="101858" w="92905">
                <a:moveTo>
                  <a:pt x="89371" y="1"/>
                </a:moveTo>
                <a:cubicBezTo>
                  <a:pt x="88352" y="1"/>
                  <a:pt x="87320" y="555"/>
                  <a:pt x="86596" y="1943"/>
                </a:cubicBezTo>
                <a:cubicBezTo>
                  <a:pt x="84603" y="5762"/>
                  <a:pt x="81782" y="6093"/>
                  <a:pt x="78959" y="7256"/>
                </a:cubicBezTo>
                <a:cubicBezTo>
                  <a:pt x="76136" y="8419"/>
                  <a:pt x="75804" y="10079"/>
                  <a:pt x="75140" y="11420"/>
                </a:cubicBezTo>
                <a:cubicBezTo>
                  <a:pt x="74699" y="12309"/>
                  <a:pt x="73891" y="13184"/>
                  <a:pt x="72181" y="13184"/>
                </a:cubicBezTo>
                <a:cubicBezTo>
                  <a:pt x="71318" y="13184"/>
                  <a:pt x="70224" y="12961"/>
                  <a:pt x="68831" y="12404"/>
                </a:cubicBezTo>
                <a:cubicBezTo>
                  <a:pt x="67230" y="11763"/>
                  <a:pt x="65703" y="11419"/>
                  <a:pt x="64202" y="11419"/>
                </a:cubicBezTo>
                <a:cubicBezTo>
                  <a:pt x="61813" y="11419"/>
                  <a:pt x="59490" y="12292"/>
                  <a:pt x="57043" y="14230"/>
                </a:cubicBezTo>
                <a:cubicBezTo>
                  <a:pt x="53057" y="17384"/>
                  <a:pt x="56710" y="20871"/>
                  <a:pt x="51730" y="21203"/>
                </a:cubicBezTo>
                <a:cubicBezTo>
                  <a:pt x="46749" y="21536"/>
                  <a:pt x="45254" y="21868"/>
                  <a:pt x="45254" y="21868"/>
                </a:cubicBezTo>
                <a:cubicBezTo>
                  <a:pt x="39278" y="22365"/>
                  <a:pt x="41105" y="26848"/>
                  <a:pt x="41270" y="30169"/>
                </a:cubicBezTo>
                <a:cubicBezTo>
                  <a:pt x="41436" y="33489"/>
                  <a:pt x="35791" y="33323"/>
                  <a:pt x="33633" y="33988"/>
                </a:cubicBezTo>
                <a:cubicBezTo>
                  <a:pt x="31475" y="34652"/>
                  <a:pt x="32969" y="36644"/>
                  <a:pt x="31475" y="37142"/>
                </a:cubicBezTo>
                <a:cubicBezTo>
                  <a:pt x="29980" y="37640"/>
                  <a:pt x="28984" y="38304"/>
                  <a:pt x="27821" y="38969"/>
                </a:cubicBezTo>
                <a:cubicBezTo>
                  <a:pt x="26659" y="39633"/>
                  <a:pt x="23505" y="38969"/>
                  <a:pt x="21679" y="41542"/>
                </a:cubicBezTo>
                <a:cubicBezTo>
                  <a:pt x="19852" y="44115"/>
                  <a:pt x="21346" y="46605"/>
                  <a:pt x="22176" y="48017"/>
                </a:cubicBezTo>
                <a:cubicBezTo>
                  <a:pt x="22945" y="49323"/>
                  <a:pt x="26838" y="51125"/>
                  <a:pt x="24789" y="51125"/>
                </a:cubicBezTo>
                <a:cubicBezTo>
                  <a:pt x="24623" y="51125"/>
                  <a:pt x="24418" y="51113"/>
                  <a:pt x="24169" y="51088"/>
                </a:cubicBezTo>
                <a:cubicBezTo>
                  <a:pt x="24046" y="51076"/>
                  <a:pt x="23927" y="51070"/>
                  <a:pt x="23810" y="51070"/>
                </a:cubicBezTo>
                <a:cubicBezTo>
                  <a:pt x="20788" y="51070"/>
                  <a:pt x="20018" y="55073"/>
                  <a:pt x="20018" y="55073"/>
                </a:cubicBezTo>
                <a:cubicBezTo>
                  <a:pt x="19841" y="55029"/>
                  <a:pt x="19684" y="55008"/>
                  <a:pt x="19544" y="55008"/>
                </a:cubicBezTo>
                <a:cubicBezTo>
                  <a:pt x="18113" y="55008"/>
                  <a:pt x="18552" y="57183"/>
                  <a:pt x="18855" y="58394"/>
                </a:cubicBezTo>
                <a:cubicBezTo>
                  <a:pt x="19188" y="59721"/>
                  <a:pt x="16198" y="60385"/>
                  <a:pt x="12474" y="63208"/>
                </a:cubicBezTo>
                <a:cubicBezTo>
                  <a:pt x="8749" y="66031"/>
                  <a:pt x="10069" y="69105"/>
                  <a:pt x="11965" y="71309"/>
                </a:cubicBezTo>
                <a:cubicBezTo>
                  <a:pt x="13861" y="73514"/>
                  <a:pt x="8963" y="74967"/>
                  <a:pt x="4482" y="78702"/>
                </a:cubicBezTo>
                <a:cubicBezTo>
                  <a:pt x="1" y="82435"/>
                  <a:pt x="11716" y="93072"/>
                  <a:pt x="11716" y="93072"/>
                </a:cubicBezTo>
                <a:cubicBezTo>
                  <a:pt x="13421" y="100139"/>
                  <a:pt x="33124" y="101857"/>
                  <a:pt x="51890" y="101857"/>
                </a:cubicBezTo>
                <a:cubicBezTo>
                  <a:pt x="69664" y="101857"/>
                  <a:pt x="86596" y="100315"/>
                  <a:pt x="86596" y="100315"/>
                </a:cubicBezTo>
                <a:cubicBezTo>
                  <a:pt x="86596" y="100315"/>
                  <a:pt x="92905" y="6591"/>
                  <a:pt x="92905" y="3603"/>
                </a:cubicBezTo>
                <a:cubicBezTo>
                  <a:pt x="92905" y="1701"/>
                  <a:pt x="91156" y="1"/>
                  <a:pt x="89371" y="1"/>
                </a:cubicBezTo>
                <a:close/>
              </a:path>
            </a:pathLst>
          </a:custGeom>
          <a:solidFill>
            <a:srgbClr val="FAD2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5" name="Google Shape;285;p15"/>
          <p:cNvGrpSpPr/>
          <p:nvPr/>
        </p:nvGrpSpPr>
        <p:grpSpPr>
          <a:xfrm>
            <a:off x="-290605" y="2787512"/>
            <a:ext cx="5669442" cy="1879553"/>
            <a:chOff x="1156025" y="3122250"/>
            <a:chExt cx="4047000" cy="1341675"/>
          </a:xfrm>
        </p:grpSpPr>
        <p:sp>
          <p:nvSpPr>
            <p:cNvPr id="286" name="Google Shape;286;p15"/>
            <p:cNvSpPr/>
            <p:nvPr/>
          </p:nvSpPr>
          <p:spPr>
            <a:xfrm>
              <a:off x="2625400" y="3426850"/>
              <a:ext cx="2577625" cy="1002875"/>
            </a:xfrm>
            <a:custGeom>
              <a:rect b="b" l="l" r="r" t="t"/>
              <a:pathLst>
                <a:path extrusionOk="0" h="40115" w="103105">
                  <a:moveTo>
                    <a:pt x="54820" y="0"/>
                  </a:moveTo>
                  <a:cubicBezTo>
                    <a:pt x="54111" y="0"/>
                    <a:pt x="52785" y="470"/>
                    <a:pt x="51590" y="1140"/>
                  </a:cubicBezTo>
                  <a:cubicBezTo>
                    <a:pt x="50258" y="1887"/>
                    <a:pt x="42835" y="2759"/>
                    <a:pt x="39474" y="3879"/>
                  </a:cubicBezTo>
                  <a:cubicBezTo>
                    <a:pt x="36112" y="5000"/>
                    <a:pt x="23659" y="9235"/>
                    <a:pt x="23659" y="9235"/>
                  </a:cubicBezTo>
                  <a:cubicBezTo>
                    <a:pt x="23659" y="9235"/>
                    <a:pt x="22607" y="9024"/>
                    <a:pt x="21346" y="9024"/>
                  </a:cubicBezTo>
                  <a:cubicBezTo>
                    <a:pt x="20926" y="9024"/>
                    <a:pt x="20483" y="9048"/>
                    <a:pt x="20048" y="9110"/>
                  </a:cubicBezTo>
                  <a:cubicBezTo>
                    <a:pt x="18304" y="9360"/>
                    <a:pt x="15565" y="10107"/>
                    <a:pt x="15565" y="10107"/>
                  </a:cubicBezTo>
                  <a:cubicBezTo>
                    <a:pt x="13573" y="10107"/>
                    <a:pt x="1" y="6744"/>
                    <a:pt x="1" y="6744"/>
                  </a:cubicBezTo>
                  <a:lnTo>
                    <a:pt x="1" y="6744"/>
                  </a:lnTo>
                  <a:lnTo>
                    <a:pt x="1992" y="40115"/>
                  </a:lnTo>
                  <a:lnTo>
                    <a:pt x="100598" y="40115"/>
                  </a:lnTo>
                  <a:cubicBezTo>
                    <a:pt x="100598" y="40115"/>
                    <a:pt x="103104" y="34262"/>
                    <a:pt x="100598" y="33386"/>
                  </a:cubicBezTo>
                  <a:cubicBezTo>
                    <a:pt x="98092" y="32509"/>
                    <a:pt x="94512" y="29033"/>
                    <a:pt x="94512" y="29033"/>
                  </a:cubicBezTo>
                  <a:cubicBezTo>
                    <a:pt x="94512" y="29033"/>
                    <a:pt x="88410" y="18698"/>
                    <a:pt x="87289" y="18199"/>
                  </a:cubicBezTo>
                  <a:cubicBezTo>
                    <a:pt x="86170" y="17701"/>
                    <a:pt x="81686" y="11724"/>
                    <a:pt x="80939" y="11108"/>
                  </a:cubicBezTo>
                  <a:cubicBezTo>
                    <a:pt x="80662" y="10880"/>
                    <a:pt x="80127" y="10803"/>
                    <a:pt x="79526" y="10803"/>
                  </a:cubicBezTo>
                  <a:cubicBezTo>
                    <a:pt x="78507" y="10803"/>
                    <a:pt x="77299" y="11023"/>
                    <a:pt x="76830" y="11101"/>
                  </a:cubicBezTo>
                  <a:cubicBezTo>
                    <a:pt x="76803" y="11106"/>
                    <a:pt x="76772" y="11108"/>
                    <a:pt x="76738" y="11108"/>
                  </a:cubicBezTo>
                  <a:cubicBezTo>
                    <a:pt x="75847" y="11108"/>
                    <a:pt x="72771" y="9570"/>
                    <a:pt x="70853" y="8611"/>
                  </a:cubicBezTo>
                  <a:cubicBezTo>
                    <a:pt x="68862" y="7614"/>
                    <a:pt x="64378" y="5052"/>
                    <a:pt x="64378" y="5052"/>
                  </a:cubicBezTo>
                  <a:cubicBezTo>
                    <a:pt x="64378" y="5052"/>
                    <a:pt x="63009" y="4502"/>
                    <a:pt x="61888" y="4378"/>
                  </a:cubicBezTo>
                  <a:cubicBezTo>
                    <a:pt x="60767" y="4253"/>
                    <a:pt x="56783" y="1639"/>
                    <a:pt x="56783" y="1639"/>
                  </a:cubicBezTo>
                  <a:cubicBezTo>
                    <a:pt x="56783" y="1639"/>
                    <a:pt x="55662" y="144"/>
                    <a:pt x="55039" y="19"/>
                  </a:cubicBezTo>
                  <a:cubicBezTo>
                    <a:pt x="54975" y="7"/>
                    <a:pt x="54902" y="0"/>
                    <a:pt x="548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1156025" y="3122250"/>
              <a:ext cx="2769725" cy="1341675"/>
            </a:xfrm>
            <a:custGeom>
              <a:rect b="b" l="l" r="r" t="t"/>
              <a:pathLst>
                <a:path extrusionOk="0" h="53667" w="110789">
                  <a:moveTo>
                    <a:pt x="1" y="0"/>
                  </a:moveTo>
                  <a:lnTo>
                    <a:pt x="3864" y="53172"/>
                  </a:lnTo>
                  <a:cubicBezTo>
                    <a:pt x="3864" y="53172"/>
                    <a:pt x="36750" y="53667"/>
                    <a:pt x="65973" y="53667"/>
                  </a:cubicBezTo>
                  <a:cubicBezTo>
                    <a:pt x="89575" y="53667"/>
                    <a:pt x="110788" y="53344"/>
                    <a:pt x="110357" y="52176"/>
                  </a:cubicBezTo>
                  <a:cubicBezTo>
                    <a:pt x="109393" y="49561"/>
                    <a:pt x="103105" y="44829"/>
                    <a:pt x="102482" y="44704"/>
                  </a:cubicBezTo>
                  <a:cubicBezTo>
                    <a:pt x="101858" y="44580"/>
                    <a:pt x="99367" y="42463"/>
                    <a:pt x="98372" y="41343"/>
                  </a:cubicBezTo>
                  <a:cubicBezTo>
                    <a:pt x="97376" y="40222"/>
                    <a:pt x="92768" y="36611"/>
                    <a:pt x="90651" y="36113"/>
                  </a:cubicBezTo>
                  <a:cubicBezTo>
                    <a:pt x="88535" y="35615"/>
                    <a:pt x="86043" y="32626"/>
                    <a:pt x="86043" y="32626"/>
                  </a:cubicBezTo>
                  <a:cubicBezTo>
                    <a:pt x="86043" y="32626"/>
                    <a:pt x="82558" y="29390"/>
                    <a:pt x="79196" y="28143"/>
                  </a:cubicBezTo>
                  <a:cubicBezTo>
                    <a:pt x="75834" y="26897"/>
                    <a:pt x="63257" y="17932"/>
                    <a:pt x="62261" y="17060"/>
                  </a:cubicBezTo>
                  <a:cubicBezTo>
                    <a:pt x="61264" y="16189"/>
                    <a:pt x="55786" y="8842"/>
                    <a:pt x="55038" y="7971"/>
                  </a:cubicBezTo>
                  <a:cubicBezTo>
                    <a:pt x="54790" y="7680"/>
                    <a:pt x="54458" y="7584"/>
                    <a:pt x="54126" y="7584"/>
                  </a:cubicBezTo>
                  <a:cubicBezTo>
                    <a:pt x="53462" y="7584"/>
                    <a:pt x="52798" y="7971"/>
                    <a:pt x="52798" y="7971"/>
                  </a:cubicBezTo>
                  <a:cubicBezTo>
                    <a:pt x="52798" y="7971"/>
                    <a:pt x="51801" y="6476"/>
                    <a:pt x="50929" y="6102"/>
                  </a:cubicBezTo>
                  <a:cubicBezTo>
                    <a:pt x="50057" y="5729"/>
                    <a:pt x="50929" y="4235"/>
                    <a:pt x="50929" y="4235"/>
                  </a:cubicBezTo>
                  <a:cubicBezTo>
                    <a:pt x="50929" y="4235"/>
                    <a:pt x="50307" y="3363"/>
                    <a:pt x="49560" y="3238"/>
                  </a:cubicBezTo>
                  <a:cubicBezTo>
                    <a:pt x="49521" y="3232"/>
                    <a:pt x="49475" y="3228"/>
                    <a:pt x="49423" y="3228"/>
                  </a:cubicBezTo>
                  <a:cubicBezTo>
                    <a:pt x="48482" y="3228"/>
                    <a:pt x="45575" y="4235"/>
                    <a:pt x="45575" y="4235"/>
                  </a:cubicBezTo>
                  <a:cubicBezTo>
                    <a:pt x="45575" y="4235"/>
                    <a:pt x="42835" y="2989"/>
                    <a:pt x="39598" y="1744"/>
                  </a:cubicBezTo>
                  <a:cubicBezTo>
                    <a:pt x="38620" y="1368"/>
                    <a:pt x="36531" y="1242"/>
                    <a:pt x="33911" y="1242"/>
                  </a:cubicBezTo>
                  <a:cubicBezTo>
                    <a:pt x="28543" y="1242"/>
                    <a:pt x="20949" y="1772"/>
                    <a:pt x="16144" y="1772"/>
                  </a:cubicBezTo>
                  <a:cubicBezTo>
                    <a:pt x="15528" y="1772"/>
                    <a:pt x="14958" y="1764"/>
                    <a:pt x="14444" y="1744"/>
                  </a:cubicBezTo>
                  <a:cubicBezTo>
                    <a:pt x="7969" y="149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8" name="Google Shape;288;p15"/>
          <p:cNvSpPr/>
          <p:nvPr/>
        </p:nvSpPr>
        <p:spPr>
          <a:xfrm>
            <a:off x="-40975" y="3911275"/>
            <a:ext cx="9225941" cy="1798646"/>
          </a:xfrm>
          <a:custGeom>
            <a:rect b="b" l="l" r="r" t="t"/>
            <a:pathLst>
              <a:path extrusionOk="0" h="59880" w="203922">
                <a:moveTo>
                  <a:pt x="186768" y="1"/>
                </a:moveTo>
                <a:cubicBezTo>
                  <a:pt x="184950" y="1"/>
                  <a:pt x="180597" y="4494"/>
                  <a:pt x="178845" y="4653"/>
                </a:cubicBezTo>
                <a:cubicBezTo>
                  <a:pt x="177018" y="4820"/>
                  <a:pt x="174611" y="8140"/>
                  <a:pt x="173698" y="8721"/>
                </a:cubicBezTo>
                <a:cubicBezTo>
                  <a:pt x="172785" y="9302"/>
                  <a:pt x="169720" y="10153"/>
                  <a:pt x="169720" y="10153"/>
                </a:cubicBezTo>
                <a:cubicBezTo>
                  <a:pt x="169332" y="10098"/>
                  <a:pt x="168907" y="10074"/>
                  <a:pt x="168454" y="10074"/>
                </a:cubicBezTo>
                <a:cubicBezTo>
                  <a:pt x="165508" y="10074"/>
                  <a:pt x="161407" y="11101"/>
                  <a:pt x="159176" y="11317"/>
                </a:cubicBezTo>
                <a:cubicBezTo>
                  <a:pt x="158688" y="11364"/>
                  <a:pt x="158142" y="11384"/>
                  <a:pt x="157569" y="11384"/>
                </a:cubicBezTo>
                <a:cubicBezTo>
                  <a:pt x="155128" y="11384"/>
                  <a:pt x="152200" y="11016"/>
                  <a:pt x="151124" y="10798"/>
                </a:cubicBezTo>
                <a:cubicBezTo>
                  <a:pt x="149797" y="10528"/>
                  <a:pt x="147721" y="10736"/>
                  <a:pt x="146559" y="10320"/>
                </a:cubicBezTo>
                <a:cubicBezTo>
                  <a:pt x="146272" y="10217"/>
                  <a:pt x="146020" y="10176"/>
                  <a:pt x="145785" y="10176"/>
                </a:cubicBezTo>
                <a:cubicBezTo>
                  <a:pt x="145069" y="10176"/>
                  <a:pt x="144508" y="10563"/>
                  <a:pt x="143570" y="10798"/>
                </a:cubicBezTo>
                <a:cubicBezTo>
                  <a:pt x="143155" y="10901"/>
                  <a:pt x="142131" y="10936"/>
                  <a:pt x="140950" y="10936"/>
                </a:cubicBezTo>
                <a:cubicBezTo>
                  <a:pt x="138589" y="10936"/>
                  <a:pt x="135601" y="10798"/>
                  <a:pt x="135601" y="10798"/>
                </a:cubicBezTo>
                <a:cubicBezTo>
                  <a:pt x="135601" y="10798"/>
                  <a:pt x="134604" y="9489"/>
                  <a:pt x="133774" y="8992"/>
                </a:cubicBezTo>
                <a:cubicBezTo>
                  <a:pt x="133359" y="8743"/>
                  <a:pt x="132737" y="8681"/>
                  <a:pt x="132218" y="8681"/>
                </a:cubicBezTo>
                <a:cubicBezTo>
                  <a:pt x="131699" y="8681"/>
                  <a:pt x="131284" y="8743"/>
                  <a:pt x="131284" y="8743"/>
                </a:cubicBezTo>
                <a:cubicBezTo>
                  <a:pt x="131284" y="8743"/>
                  <a:pt x="129872" y="6917"/>
                  <a:pt x="128707" y="6750"/>
                </a:cubicBezTo>
                <a:cubicBezTo>
                  <a:pt x="128686" y="6747"/>
                  <a:pt x="128665" y="6746"/>
                  <a:pt x="128644" y="6746"/>
                </a:cubicBezTo>
                <a:cubicBezTo>
                  <a:pt x="127460" y="6746"/>
                  <a:pt x="125208" y="11243"/>
                  <a:pt x="124311" y="11837"/>
                </a:cubicBezTo>
                <a:cubicBezTo>
                  <a:pt x="124092" y="11982"/>
                  <a:pt x="123784" y="12037"/>
                  <a:pt x="123443" y="12037"/>
                </a:cubicBezTo>
                <a:cubicBezTo>
                  <a:pt x="122359" y="12037"/>
                  <a:pt x="120935" y="11482"/>
                  <a:pt x="120935" y="11482"/>
                </a:cubicBezTo>
                <a:cubicBezTo>
                  <a:pt x="120935" y="11482"/>
                  <a:pt x="119661" y="10654"/>
                  <a:pt x="118726" y="10487"/>
                </a:cubicBezTo>
                <a:cubicBezTo>
                  <a:pt x="118677" y="10479"/>
                  <a:pt x="118629" y="10475"/>
                  <a:pt x="118582" y="10475"/>
                </a:cubicBezTo>
                <a:cubicBezTo>
                  <a:pt x="117732" y="10475"/>
                  <a:pt x="117194" y="11817"/>
                  <a:pt x="116125" y="11839"/>
                </a:cubicBezTo>
                <a:cubicBezTo>
                  <a:pt x="116107" y="11840"/>
                  <a:pt x="116088" y="11840"/>
                  <a:pt x="116069" y="11840"/>
                </a:cubicBezTo>
                <a:cubicBezTo>
                  <a:pt x="114866" y="11840"/>
                  <a:pt x="110870" y="11151"/>
                  <a:pt x="110870" y="11151"/>
                </a:cubicBezTo>
                <a:lnTo>
                  <a:pt x="112098" y="9989"/>
                </a:lnTo>
                <a:cubicBezTo>
                  <a:pt x="111426" y="9989"/>
                  <a:pt x="109413" y="10487"/>
                  <a:pt x="109413" y="10487"/>
                </a:cubicBezTo>
                <a:cubicBezTo>
                  <a:pt x="109956" y="10072"/>
                  <a:pt x="110197" y="8827"/>
                  <a:pt x="110197" y="8827"/>
                </a:cubicBezTo>
                <a:lnTo>
                  <a:pt x="110197" y="8827"/>
                </a:lnTo>
                <a:cubicBezTo>
                  <a:pt x="109118" y="8992"/>
                  <a:pt x="107380" y="11482"/>
                  <a:pt x="107380" y="11482"/>
                </a:cubicBezTo>
                <a:cubicBezTo>
                  <a:pt x="107337" y="11409"/>
                  <a:pt x="107235" y="11379"/>
                  <a:pt x="107097" y="11379"/>
                </a:cubicBezTo>
                <a:cubicBezTo>
                  <a:pt x="106443" y="11379"/>
                  <a:pt x="104967" y="12044"/>
                  <a:pt x="104967" y="12044"/>
                </a:cubicBezTo>
                <a:lnTo>
                  <a:pt x="106129" y="9905"/>
                </a:lnTo>
                <a:cubicBezTo>
                  <a:pt x="106118" y="9903"/>
                  <a:pt x="106105" y="9902"/>
                  <a:pt x="106091" y="9902"/>
                </a:cubicBezTo>
                <a:cubicBezTo>
                  <a:pt x="105501" y="9902"/>
                  <a:pt x="102789" y="11566"/>
                  <a:pt x="102789" y="11566"/>
                </a:cubicBezTo>
                <a:cubicBezTo>
                  <a:pt x="103019" y="11067"/>
                  <a:pt x="104700" y="9239"/>
                  <a:pt x="104700" y="9239"/>
                </a:cubicBezTo>
                <a:lnTo>
                  <a:pt x="104700" y="9239"/>
                </a:lnTo>
                <a:cubicBezTo>
                  <a:pt x="103770" y="9485"/>
                  <a:pt x="101328" y="12044"/>
                  <a:pt x="101328" y="12044"/>
                </a:cubicBezTo>
                <a:cubicBezTo>
                  <a:pt x="100574" y="12357"/>
                  <a:pt x="97730" y="12411"/>
                  <a:pt x="95488" y="12411"/>
                </a:cubicBezTo>
                <a:cubicBezTo>
                  <a:pt x="94313" y="12411"/>
                  <a:pt x="93304" y="12396"/>
                  <a:pt x="92847" y="12396"/>
                </a:cubicBezTo>
                <a:cubicBezTo>
                  <a:pt x="91519" y="12396"/>
                  <a:pt x="90107" y="11401"/>
                  <a:pt x="89112" y="11317"/>
                </a:cubicBezTo>
                <a:cubicBezTo>
                  <a:pt x="89068" y="11313"/>
                  <a:pt x="89025" y="11311"/>
                  <a:pt x="88981" y="11311"/>
                </a:cubicBezTo>
                <a:cubicBezTo>
                  <a:pt x="88020" y="11311"/>
                  <a:pt x="86979" y="12158"/>
                  <a:pt x="85725" y="12396"/>
                </a:cubicBezTo>
                <a:cubicBezTo>
                  <a:pt x="84414" y="12644"/>
                  <a:pt x="79541" y="13060"/>
                  <a:pt x="79541" y="13060"/>
                </a:cubicBezTo>
                <a:cubicBezTo>
                  <a:pt x="79541" y="13060"/>
                  <a:pt x="78237" y="12147"/>
                  <a:pt x="77778" y="12044"/>
                </a:cubicBezTo>
                <a:cubicBezTo>
                  <a:pt x="77747" y="12037"/>
                  <a:pt x="77715" y="12034"/>
                  <a:pt x="77682" y="12034"/>
                </a:cubicBezTo>
                <a:cubicBezTo>
                  <a:pt x="77220" y="12034"/>
                  <a:pt x="76531" y="12656"/>
                  <a:pt x="75912" y="12811"/>
                </a:cubicBezTo>
                <a:cubicBezTo>
                  <a:pt x="75581" y="12894"/>
                  <a:pt x="74404" y="12915"/>
                  <a:pt x="73307" y="12915"/>
                </a:cubicBezTo>
                <a:cubicBezTo>
                  <a:pt x="72202" y="12915"/>
                  <a:pt x="71177" y="12894"/>
                  <a:pt x="71177" y="12894"/>
                </a:cubicBezTo>
                <a:cubicBezTo>
                  <a:pt x="71177" y="12894"/>
                  <a:pt x="70102" y="11399"/>
                  <a:pt x="69686" y="11317"/>
                </a:cubicBezTo>
                <a:cubicBezTo>
                  <a:pt x="69271" y="11234"/>
                  <a:pt x="66448" y="10985"/>
                  <a:pt x="66448" y="10985"/>
                </a:cubicBezTo>
                <a:cubicBezTo>
                  <a:pt x="66448" y="10985"/>
                  <a:pt x="64781" y="9239"/>
                  <a:pt x="63077" y="9239"/>
                </a:cubicBezTo>
                <a:cubicBezTo>
                  <a:pt x="63039" y="9239"/>
                  <a:pt x="63000" y="9239"/>
                  <a:pt x="62961" y="9241"/>
                </a:cubicBezTo>
                <a:cubicBezTo>
                  <a:pt x="61218" y="9324"/>
                  <a:pt x="58645" y="13672"/>
                  <a:pt x="58645" y="13672"/>
                </a:cubicBezTo>
                <a:cubicBezTo>
                  <a:pt x="58259" y="13579"/>
                  <a:pt x="57584" y="13547"/>
                  <a:pt x="56838" y="13547"/>
                </a:cubicBezTo>
                <a:cubicBezTo>
                  <a:pt x="55179" y="13547"/>
                  <a:pt x="53166" y="13706"/>
                  <a:pt x="53166" y="13706"/>
                </a:cubicBezTo>
                <a:cubicBezTo>
                  <a:pt x="52935" y="12776"/>
                  <a:pt x="52417" y="12495"/>
                  <a:pt x="51876" y="12495"/>
                </a:cubicBezTo>
                <a:cubicBezTo>
                  <a:pt x="51053" y="12495"/>
                  <a:pt x="50177" y="13143"/>
                  <a:pt x="50177" y="13143"/>
                </a:cubicBezTo>
                <a:cubicBezTo>
                  <a:pt x="49981" y="13034"/>
                  <a:pt x="49745" y="12994"/>
                  <a:pt x="49502" y="12994"/>
                </a:cubicBezTo>
                <a:cubicBezTo>
                  <a:pt x="48824" y="12994"/>
                  <a:pt x="48102" y="13309"/>
                  <a:pt x="48102" y="13309"/>
                </a:cubicBezTo>
                <a:cubicBezTo>
                  <a:pt x="47823" y="13284"/>
                  <a:pt x="47473" y="13274"/>
                  <a:pt x="47077" y="13274"/>
                </a:cubicBezTo>
                <a:cubicBezTo>
                  <a:pt x="45690" y="13274"/>
                  <a:pt x="43732" y="13396"/>
                  <a:pt x="42215" y="13396"/>
                </a:cubicBezTo>
                <a:cubicBezTo>
                  <a:pt x="41335" y="13396"/>
                  <a:pt x="40603" y="13355"/>
                  <a:pt x="40215" y="13225"/>
                </a:cubicBezTo>
                <a:cubicBezTo>
                  <a:pt x="39981" y="13148"/>
                  <a:pt x="39770" y="13116"/>
                  <a:pt x="39582" y="13116"/>
                </a:cubicBezTo>
                <a:cubicBezTo>
                  <a:pt x="38772" y="13116"/>
                  <a:pt x="38389" y="13706"/>
                  <a:pt x="38389" y="13706"/>
                </a:cubicBezTo>
                <a:cubicBezTo>
                  <a:pt x="38389" y="13706"/>
                  <a:pt x="37061" y="12562"/>
                  <a:pt x="35816" y="12562"/>
                </a:cubicBezTo>
                <a:cubicBezTo>
                  <a:pt x="34570" y="12562"/>
                  <a:pt x="33243" y="13987"/>
                  <a:pt x="33243" y="13987"/>
                </a:cubicBezTo>
                <a:cubicBezTo>
                  <a:pt x="33074" y="13971"/>
                  <a:pt x="32869" y="13963"/>
                  <a:pt x="32638" y="13963"/>
                </a:cubicBezTo>
                <a:cubicBezTo>
                  <a:pt x="30707" y="13963"/>
                  <a:pt x="26934" y="14472"/>
                  <a:pt x="26934" y="14472"/>
                </a:cubicBezTo>
                <a:cubicBezTo>
                  <a:pt x="26934" y="14472"/>
                  <a:pt x="26934" y="14056"/>
                  <a:pt x="26435" y="13987"/>
                </a:cubicBezTo>
                <a:cubicBezTo>
                  <a:pt x="26269" y="13964"/>
                  <a:pt x="25845" y="13956"/>
                  <a:pt x="25353" y="13956"/>
                </a:cubicBezTo>
                <a:cubicBezTo>
                  <a:pt x="24369" y="13956"/>
                  <a:pt x="23115" y="13987"/>
                  <a:pt x="23115" y="13987"/>
                </a:cubicBezTo>
                <a:cubicBezTo>
                  <a:pt x="23115" y="13987"/>
                  <a:pt x="23282" y="13392"/>
                  <a:pt x="22369" y="13289"/>
                </a:cubicBezTo>
                <a:cubicBezTo>
                  <a:pt x="21812" y="13226"/>
                  <a:pt x="21225" y="13124"/>
                  <a:pt x="20552" y="13124"/>
                </a:cubicBezTo>
                <a:cubicBezTo>
                  <a:pt x="20119" y="13124"/>
                  <a:pt x="19650" y="13166"/>
                  <a:pt x="19131" y="13289"/>
                </a:cubicBezTo>
                <a:cubicBezTo>
                  <a:pt x="17802" y="13601"/>
                  <a:pt x="17719" y="14305"/>
                  <a:pt x="16889" y="14748"/>
                </a:cubicBezTo>
                <a:cubicBezTo>
                  <a:pt x="16757" y="14819"/>
                  <a:pt x="16515" y="14849"/>
                  <a:pt x="16202" y="14849"/>
                </a:cubicBezTo>
                <a:cubicBezTo>
                  <a:pt x="14550" y="14849"/>
                  <a:pt x="10912" y="14019"/>
                  <a:pt x="10912" y="14019"/>
                </a:cubicBezTo>
                <a:cubicBezTo>
                  <a:pt x="11159" y="13587"/>
                  <a:pt x="11097" y="13436"/>
                  <a:pt x="10888" y="13436"/>
                </a:cubicBezTo>
                <a:cubicBezTo>
                  <a:pt x="10395" y="13436"/>
                  <a:pt x="9086" y="14278"/>
                  <a:pt x="9086" y="14278"/>
                </a:cubicBezTo>
                <a:cubicBezTo>
                  <a:pt x="9364" y="13546"/>
                  <a:pt x="9140" y="13289"/>
                  <a:pt x="8674" y="13289"/>
                </a:cubicBezTo>
                <a:cubicBezTo>
                  <a:pt x="7750" y="13289"/>
                  <a:pt x="5874" y="14305"/>
                  <a:pt x="5101" y="14636"/>
                </a:cubicBezTo>
                <a:cubicBezTo>
                  <a:pt x="4917" y="14715"/>
                  <a:pt x="4664" y="14748"/>
                  <a:pt x="4368" y="14748"/>
                </a:cubicBezTo>
                <a:cubicBezTo>
                  <a:pt x="2792" y="14748"/>
                  <a:pt x="0" y="13807"/>
                  <a:pt x="0" y="13807"/>
                </a:cubicBezTo>
                <a:lnTo>
                  <a:pt x="0" y="59879"/>
                </a:lnTo>
                <a:lnTo>
                  <a:pt x="203921" y="59879"/>
                </a:lnTo>
                <a:lnTo>
                  <a:pt x="203921" y="7912"/>
                </a:lnTo>
                <a:cubicBezTo>
                  <a:pt x="203921" y="7912"/>
                  <a:pt x="200020" y="7414"/>
                  <a:pt x="197862" y="6998"/>
                </a:cubicBezTo>
                <a:cubicBezTo>
                  <a:pt x="195702" y="6584"/>
                  <a:pt x="188646" y="440"/>
                  <a:pt x="186986" y="26"/>
                </a:cubicBezTo>
                <a:cubicBezTo>
                  <a:pt x="186919" y="9"/>
                  <a:pt x="186846" y="1"/>
                  <a:pt x="1867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5"/>
          <p:cNvSpPr txBox="1"/>
          <p:nvPr>
            <p:ph type="ctrTitle"/>
          </p:nvPr>
        </p:nvSpPr>
        <p:spPr>
          <a:xfrm>
            <a:off x="4615325" y="727750"/>
            <a:ext cx="3444900" cy="10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90" name="Google Shape;290;p15"/>
          <p:cNvSpPr txBox="1"/>
          <p:nvPr>
            <p:ph idx="1" type="subTitle"/>
          </p:nvPr>
        </p:nvSpPr>
        <p:spPr>
          <a:xfrm>
            <a:off x="5094750" y="2473275"/>
            <a:ext cx="2965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91" name="Google Shape;291;p15"/>
          <p:cNvSpPr txBox="1"/>
          <p:nvPr>
            <p:ph idx="2" type="ctrTitle"/>
          </p:nvPr>
        </p:nvSpPr>
        <p:spPr>
          <a:xfrm>
            <a:off x="3908400" y="1760775"/>
            <a:ext cx="4151700" cy="71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5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 txBox="1"/>
          <p:nvPr>
            <p:ph type="title"/>
          </p:nvPr>
        </p:nvSpPr>
        <p:spPr>
          <a:xfrm>
            <a:off x="4756400" y="2419000"/>
            <a:ext cx="4045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94" name="Google Shape;294;p16"/>
          <p:cNvSpPr txBox="1"/>
          <p:nvPr>
            <p:ph idx="1" type="subTitle"/>
          </p:nvPr>
        </p:nvSpPr>
        <p:spPr>
          <a:xfrm>
            <a:off x="4756400" y="31524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95" name="Google Shape;295;p16"/>
          <p:cNvSpPr txBox="1"/>
          <p:nvPr>
            <p:ph hasCustomPrompt="1" idx="2" type="title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6" name="Google Shape;296;p16"/>
          <p:cNvSpPr/>
          <p:nvPr/>
        </p:nvSpPr>
        <p:spPr>
          <a:xfrm rot="-9430979">
            <a:off x="-2340162" y="-406534"/>
            <a:ext cx="4964763" cy="5436306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accent5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7"/>
          <p:cNvSpPr/>
          <p:nvPr/>
        </p:nvSpPr>
        <p:spPr>
          <a:xfrm>
            <a:off x="-492974" y="-2343175"/>
            <a:ext cx="9636964" cy="8606003"/>
          </a:xfrm>
          <a:custGeom>
            <a:rect b="b" l="l" r="r" t="t"/>
            <a:pathLst>
              <a:path extrusionOk="0" h="209532" w="234633">
                <a:moveTo>
                  <a:pt x="234632" y="0"/>
                </a:moveTo>
                <a:cubicBezTo>
                  <a:pt x="124967" y="4463"/>
                  <a:pt x="121436" y="20748"/>
                  <a:pt x="121596" y="24813"/>
                </a:cubicBezTo>
                <a:cubicBezTo>
                  <a:pt x="121755" y="28877"/>
                  <a:pt x="124814" y="30471"/>
                  <a:pt x="124814" y="30471"/>
                </a:cubicBezTo>
                <a:cubicBezTo>
                  <a:pt x="124814" y="30471"/>
                  <a:pt x="146977" y="38839"/>
                  <a:pt x="147296" y="38839"/>
                </a:cubicBezTo>
                <a:cubicBezTo>
                  <a:pt x="147615" y="38839"/>
                  <a:pt x="147230" y="54780"/>
                  <a:pt x="147230" y="54780"/>
                </a:cubicBezTo>
                <a:cubicBezTo>
                  <a:pt x="147230" y="54780"/>
                  <a:pt x="142637" y="58366"/>
                  <a:pt x="143036" y="60757"/>
                </a:cubicBezTo>
                <a:cubicBezTo>
                  <a:pt x="143308" y="62387"/>
                  <a:pt x="146123" y="62646"/>
                  <a:pt x="147889" y="62646"/>
                </a:cubicBezTo>
                <a:cubicBezTo>
                  <a:pt x="148715" y="62646"/>
                  <a:pt x="149311" y="62590"/>
                  <a:pt x="149311" y="62590"/>
                </a:cubicBezTo>
                <a:lnTo>
                  <a:pt x="149311" y="65699"/>
                </a:lnTo>
                <a:cubicBezTo>
                  <a:pt x="149311" y="65699"/>
                  <a:pt x="148664" y="64017"/>
                  <a:pt x="146701" y="64017"/>
                </a:cubicBezTo>
                <a:cubicBezTo>
                  <a:pt x="146064" y="64017"/>
                  <a:pt x="145289" y="64194"/>
                  <a:pt x="144352" y="64663"/>
                </a:cubicBezTo>
                <a:cubicBezTo>
                  <a:pt x="140526" y="66575"/>
                  <a:pt x="144572" y="80043"/>
                  <a:pt x="146007" y="82433"/>
                </a:cubicBezTo>
                <a:cubicBezTo>
                  <a:pt x="147441" y="84824"/>
                  <a:pt x="146565" y="97655"/>
                  <a:pt x="148398" y="98293"/>
                </a:cubicBezTo>
                <a:cubicBezTo>
                  <a:pt x="148660" y="98384"/>
                  <a:pt x="148907" y="98423"/>
                  <a:pt x="149139" y="98423"/>
                </a:cubicBezTo>
                <a:cubicBezTo>
                  <a:pt x="150527" y="98423"/>
                  <a:pt x="151347" y="97018"/>
                  <a:pt x="151347" y="97018"/>
                </a:cubicBezTo>
                <a:cubicBezTo>
                  <a:pt x="151347" y="97018"/>
                  <a:pt x="154136" y="105467"/>
                  <a:pt x="154296" y="111205"/>
                </a:cubicBezTo>
                <a:cubicBezTo>
                  <a:pt x="154455" y="116944"/>
                  <a:pt x="156846" y="126667"/>
                  <a:pt x="156846" y="126667"/>
                </a:cubicBezTo>
                <a:cubicBezTo>
                  <a:pt x="156259" y="126550"/>
                  <a:pt x="155728" y="126508"/>
                  <a:pt x="155270" y="126508"/>
                </a:cubicBezTo>
                <a:cubicBezTo>
                  <a:pt x="154173" y="126508"/>
                  <a:pt x="153498" y="126746"/>
                  <a:pt x="153498" y="126746"/>
                </a:cubicBezTo>
                <a:cubicBezTo>
                  <a:pt x="153498" y="126746"/>
                  <a:pt x="150948" y="132565"/>
                  <a:pt x="149991" y="137027"/>
                </a:cubicBezTo>
                <a:cubicBezTo>
                  <a:pt x="149036" y="141491"/>
                  <a:pt x="144572" y="146113"/>
                  <a:pt x="144572" y="146113"/>
                </a:cubicBezTo>
                <a:lnTo>
                  <a:pt x="146326" y="146857"/>
                </a:lnTo>
                <a:cubicBezTo>
                  <a:pt x="144626" y="150470"/>
                  <a:pt x="135699" y="152171"/>
                  <a:pt x="135699" y="152171"/>
                </a:cubicBezTo>
                <a:cubicBezTo>
                  <a:pt x="135699" y="152171"/>
                  <a:pt x="136549" y="150470"/>
                  <a:pt x="136549" y="148983"/>
                </a:cubicBezTo>
                <a:cubicBezTo>
                  <a:pt x="136549" y="148572"/>
                  <a:pt x="136112" y="148421"/>
                  <a:pt x="135449" y="148421"/>
                </a:cubicBezTo>
                <a:cubicBezTo>
                  <a:pt x="133707" y="148421"/>
                  <a:pt x="130401" y="149466"/>
                  <a:pt x="129323" y="149620"/>
                </a:cubicBezTo>
                <a:cubicBezTo>
                  <a:pt x="122747" y="150559"/>
                  <a:pt x="118059" y="151745"/>
                  <a:pt x="118059" y="151745"/>
                </a:cubicBezTo>
                <a:cubicBezTo>
                  <a:pt x="118059" y="151745"/>
                  <a:pt x="108318" y="151110"/>
                  <a:pt x="101690" y="151110"/>
                </a:cubicBezTo>
                <a:cubicBezTo>
                  <a:pt x="98928" y="151110"/>
                  <a:pt x="96707" y="151220"/>
                  <a:pt x="95956" y="151533"/>
                </a:cubicBezTo>
                <a:cubicBezTo>
                  <a:pt x="93405" y="152595"/>
                  <a:pt x="96594" y="155146"/>
                  <a:pt x="96594" y="155146"/>
                </a:cubicBezTo>
                <a:cubicBezTo>
                  <a:pt x="96594" y="155146"/>
                  <a:pt x="95234" y="155316"/>
                  <a:pt x="93140" y="155316"/>
                </a:cubicBezTo>
                <a:cubicBezTo>
                  <a:pt x="89998" y="155316"/>
                  <a:pt x="85203" y="154934"/>
                  <a:pt x="80867" y="153021"/>
                </a:cubicBezTo>
                <a:cubicBezTo>
                  <a:pt x="75794" y="150782"/>
                  <a:pt x="72920" y="150325"/>
                  <a:pt x="69598" y="150325"/>
                </a:cubicBezTo>
                <a:cubicBezTo>
                  <a:pt x="68190" y="150325"/>
                  <a:pt x="66700" y="150407"/>
                  <a:pt x="64928" y="150471"/>
                </a:cubicBezTo>
                <a:cubicBezTo>
                  <a:pt x="58977" y="150683"/>
                  <a:pt x="45588" y="160672"/>
                  <a:pt x="40913" y="161310"/>
                </a:cubicBezTo>
                <a:cubicBezTo>
                  <a:pt x="40548" y="161359"/>
                  <a:pt x="40258" y="161383"/>
                  <a:pt x="40032" y="161383"/>
                </a:cubicBezTo>
                <a:cubicBezTo>
                  <a:pt x="37362" y="161383"/>
                  <a:pt x="43839" y="158036"/>
                  <a:pt x="45800" y="154509"/>
                </a:cubicBezTo>
                <a:cubicBezTo>
                  <a:pt x="47926" y="150683"/>
                  <a:pt x="53452" y="149409"/>
                  <a:pt x="56426" y="146859"/>
                </a:cubicBezTo>
                <a:cubicBezTo>
                  <a:pt x="59402" y="144309"/>
                  <a:pt x="54726" y="138357"/>
                  <a:pt x="62589" y="134744"/>
                </a:cubicBezTo>
                <a:cubicBezTo>
                  <a:pt x="70454" y="131130"/>
                  <a:pt x="72578" y="126029"/>
                  <a:pt x="73216" y="123479"/>
                </a:cubicBezTo>
                <a:cubicBezTo>
                  <a:pt x="73854" y="120928"/>
                  <a:pt x="82354" y="112640"/>
                  <a:pt x="84054" y="111152"/>
                </a:cubicBezTo>
                <a:cubicBezTo>
                  <a:pt x="85754" y="109665"/>
                  <a:pt x="81081" y="106689"/>
                  <a:pt x="81081" y="106689"/>
                </a:cubicBezTo>
                <a:lnTo>
                  <a:pt x="81081" y="106689"/>
                </a:lnTo>
                <a:cubicBezTo>
                  <a:pt x="81405" y="106833"/>
                  <a:pt x="81785" y="106899"/>
                  <a:pt x="82213" y="106899"/>
                </a:cubicBezTo>
                <a:cubicBezTo>
                  <a:pt x="86843" y="106899"/>
                  <a:pt x="97097" y="99161"/>
                  <a:pt x="102544" y="98188"/>
                </a:cubicBezTo>
                <a:cubicBezTo>
                  <a:pt x="108495" y="97126"/>
                  <a:pt x="110408" y="86287"/>
                  <a:pt x="115297" y="84373"/>
                </a:cubicBezTo>
                <a:cubicBezTo>
                  <a:pt x="120184" y="82461"/>
                  <a:pt x="122734" y="76511"/>
                  <a:pt x="122734" y="76511"/>
                </a:cubicBezTo>
                <a:cubicBezTo>
                  <a:pt x="122734" y="76511"/>
                  <a:pt x="129961" y="74385"/>
                  <a:pt x="134211" y="71622"/>
                </a:cubicBezTo>
                <a:cubicBezTo>
                  <a:pt x="138461" y="68860"/>
                  <a:pt x="138461" y="63759"/>
                  <a:pt x="138461" y="63759"/>
                </a:cubicBezTo>
                <a:cubicBezTo>
                  <a:pt x="138461" y="63759"/>
                  <a:pt x="142286" y="60570"/>
                  <a:pt x="140161" y="57170"/>
                </a:cubicBezTo>
                <a:cubicBezTo>
                  <a:pt x="139890" y="56735"/>
                  <a:pt x="139292" y="56543"/>
                  <a:pt x="138428" y="56543"/>
                </a:cubicBezTo>
                <a:cubicBezTo>
                  <a:pt x="132525" y="56543"/>
                  <a:pt x="114167" y="65488"/>
                  <a:pt x="102117" y="67156"/>
                </a:cubicBezTo>
                <a:cubicBezTo>
                  <a:pt x="88303" y="69070"/>
                  <a:pt x="59822" y="88193"/>
                  <a:pt x="59822" y="88193"/>
                </a:cubicBezTo>
                <a:cubicBezTo>
                  <a:pt x="59822" y="88193"/>
                  <a:pt x="59822" y="88193"/>
                  <a:pt x="59822" y="88193"/>
                </a:cubicBezTo>
                <a:cubicBezTo>
                  <a:pt x="59822" y="88193"/>
                  <a:pt x="59790" y="88199"/>
                  <a:pt x="53442" y="90949"/>
                </a:cubicBezTo>
                <a:cubicBezTo>
                  <a:pt x="47065" y="93712"/>
                  <a:pt x="40468" y="100500"/>
                  <a:pt x="40468" y="100500"/>
                </a:cubicBezTo>
                <a:cubicBezTo>
                  <a:pt x="34091" y="101988"/>
                  <a:pt x="13243" y="118115"/>
                  <a:pt x="13243" y="118115"/>
                </a:cubicBezTo>
                <a:lnTo>
                  <a:pt x="0" y="209532"/>
                </a:lnTo>
                <a:lnTo>
                  <a:pt x="234632" y="209532"/>
                </a:lnTo>
                <a:lnTo>
                  <a:pt x="23463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7"/>
          <p:cNvSpPr txBox="1"/>
          <p:nvPr>
            <p:ph idx="1" type="body"/>
          </p:nvPr>
        </p:nvSpPr>
        <p:spPr>
          <a:xfrm>
            <a:off x="928075" y="1614550"/>
            <a:ext cx="4693500" cy="24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>
                <a:solidFill>
                  <a:schemeClr val="dk2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0" name="Google Shape;300;p17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accent6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8"/>
          <p:cNvSpPr/>
          <p:nvPr/>
        </p:nvSpPr>
        <p:spPr>
          <a:xfrm rot="1083411">
            <a:off x="6401873" y="-93644"/>
            <a:ext cx="4868376" cy="5330764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8"/>
          <p:cNvSpPr/>
          <p:nvPr/>
        </p:nvSpPr>
        <p:spPr>
          <a:xfrm>
            <a:off x="-230075" y="-93625"/>
            <a:ext cx="4868336" cy="5330720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8"/>
          <p:cNvSpPr txBox="1"/>
          <p:nvPr>
            <p:ph idx="1" type="body"/>
          </p:nvPr>
        </p:nvSpPr>
        <p:spPr>
          <a:xfrm>
            <a:off x="778202" y="1970625"/>
            <a:ext cx="3561900" cy="26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5" name="Google Shape;305;p18"/>
          <p:cNvSpPr txBox="1"/>
          <p:nvPr>
            <p:ph idx="2" type="body"/>
          </p:nvPr>
        </p:nvSpPr>
        <p:spPr>
          <a:xfrm>
            <a:off x="4803898" y="1970625"/>
            <a:ext cx="3561900" cy="26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6" name="Google Shape;306;p18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7" name="Google Shape;307;p18"/>
          <p:cNvSpPr txBox="1"/>
          <p:nvPr>
            <p:ph idx="3" type="title"/>
          </p:nvPr>
        </p:nvSpPr>
        <p:spPr>
          <a:xfrm>
            <a:off x="778202" y="1312925"/>
            <a:ext cx="2337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8" name="Google Shape;308;p18"/>
          <p:cNvSpPr txBox="1"/>
          <p:nvPr>
            <p:ph idx="4" type="title"/>
          </p:nvPr>
        </p:nvSpPr>
        <p:spPr>
          <a:xfrm>
            <a:off x="4803902" y="1312925"/>
            <a:ext cx="2337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6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9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1" name="Google Shape;311;p19"/>
          <p:cNvSpPr/>
          <p:nvPr/>
        </p:nvSpPr>
        <p:spPr>
          <a:xfrm rot="1365150">
            <a:off x="-2745333" y="-316405"/>
            <a:ext cx="4868373" cy="5330761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1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0"/>
          <p:cNvSpPr txBox="1"/>
          <p:nvPr>
            <p:ph idx="1" type="body"/>
          </p:nvPr>
        </p:nvSpPr>
        <p:spPr>
          <a:xfrm>
            <a:off x="900550" y="2710475"/>
            <a:ext cx="3336600" cy="12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4" name="Google Shape;314;p20"/>
          <p:cNvSpPr txBox="1"/>
          <p:nvPr>
            <p:ph type="title"/>
          </p:nvPr>
        </p:nvSpPr>
        <p:spPr>
          <a:xfrm>
            <a:off x="900550" y="1256725"/>
            <a:ext cx="3336600" cy="13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1"/>
          <p:cNvSpPr txBox="1"/>
          <p:nvPr>
            <p:ph type="title"/>
          </p:nvPr>
        </p:nvSpPr>
        <p:spPr>
          <a:xfrm>
            <a:off x="1388100" y="40860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7" name="Google Shape;317;p21"/>
          <p:cNvSpPr/>
          <p:nvPr/>
        </p:nvSpPr>
        <p:spPr>
          <a:xfrm rot="-9430979">
            <a:off x="6575238" y="-406534"/>
            <a:ext cx="4964763" cy="5436306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accent5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2"/>
          <p:cNvSpPr/>
          <p:nvPr/>
        </p:nvSpPr>
        <p:spPr>
          <a:xfrm>
            <a:off x="-589700" y="-451300"/>
            <a:ext cx="9834642" cy="5686698"/>
          </a:xfrm>
          <a:custGeom>
            <a:rect b="b" l="l" r="r" t="t"/>
            <a:pathLst>
              <a:path extrusionOk="0" h="209532" w="234633">
                <a:moveTo>
                  <a:pt x="234632" y="0"/>
                </a:moveTo>
                <a:cubicBezTo>
                  <a:pt x="124967" y="4463"/>
                  <a:pt x="121436" y="20748"/>
                  <a:pt x="121596" y="24813"/>
                </a:cubicBezTo>
                <a:cubicBezTo>
                  <a:pt x="121755" y="28877"/>
                  <a:pt x="124814" y="30471"/>
                  <a:pt x="124814" y="30471"/>
                </a:cubicBezTo>
                <a:cubicBezTo>
                  <a:pt x="124814" y="30471"/>
                  <a:pt x="146977" y="38839"/>
                  <a:pt x="147296" y="38839"/>
                </a:cubicBezTo>
                <a:cubicBezTo>
                  <a:pt x="147615" y="38839"/>
                  <a:pt x="147230" y="54780"/>
                  <a:pt x="147230" y="54780"/>
                </a:cubicBezTo>
                <a:cubicBezTo>
                  <a:pt x="147230" y="54780"/>
                  <a:pt x="142637" y="58366"/>
                  <a:pt x="143036" y="60757"/>
                </a:cubicBezTo>
                <a:cubicBezTo>
                  <a:pt x="143308" y="62387"/>
                  <a:pt x="146123" y="62646"/>
                  <a:pt x="147889" y="62646"/>
                </a:cubicBezTo>
                <a:cubicBezTo>
                  <a:pt x="148715" y="62646"/>
                  <a:pt x="149311" y="62590"/>
                  <a:pt x="149311" y="62590"/>
                </a:cubicBezTo>
                <a:lnTo>
                  <a:pt x="149311" y="65699"/>
                </a:lnTo>
                <a:cubicBezTo>
                  <a:pt x="149311" y="65699"/>
                  <a:pt x="148664" y="64017"/>
                  <a:pt x="146701" y="64017"/>
                </a:cubicBezTo>
                <a:cubicBezTo>
                  <a:pt x="146064" y="64017"/>
                  <a:pt x="145289" y="64194"/>
                  <a:pt x="144352" y="64663"/>
                </a:cubicBezTo>
                <a:cubicBezTo>
                  <a:pt x="140526" y="66575"/>
                  <a:pt x="144572" y="80043"/>
                  <a:pt x="146007" y="82433"/>
                </a:cubicBezTo>
                <a:cubicBezTo>
                  <a:pt x="147441" y="84824"/>
                  <a:pt x="146565" y="97655"/>
                  <a:pt x="148398" y="98293"/>
                </a:cubicBezTo>
                <a:cubicBezTo>
                  <a:pt x="148660" y="98384"/>
                  <a:pt x="148907" y="98423"/>
                  <a:pt x="149139" y="98423"/>
                </a:cubicBezTo>
                <a:cubicBezTo>
                  <a:pt x="150527" y="98423"/>
                  <a:pt x="151347" y="97018"/>
                  <a:pt x="151347" y="97018"/>
                </a:cubicBezTo>
                <a:cubicBezTo>
                  <a:pt x="151347" y="97018"/>
                  <a:pt x="154136" y="105467"/>
                  <a:pt x="154296" y="111205"/>
                </a:cubicBezTo>
                <a:cubicBezTo>
                  <a:pt x="154455" y="116944"/>
                  <a:pt x="156846" y="126667"/>
                  <a:pt x="156846" y="126667"/>
                </a:cubicBezTo>
                <a:cubicBezTo>
                  <a:pt x="156259" y="126550"/>
                  <a:pt x="155728" y="126508"/>
                  <a:pt x="155270" y="126508"/>
                </a:cubicBezTo>
                <a:cubicBezTo>
                  <a:pt x="154173" y="126508"/>
                  <a:pt x="153498" y="126746"/>
                  <a:pt x="153498" y="126746"/>
                </a:cubicBezTo>
                <a:cubicBezTo>
                  <a:pt x="153498" y="126746"/>
                  <a:pt x="150948" y="132565"/>
                  <a:pt x="149991" y="137027"/>
                </a:cubicBezTo>
                <a:cubicBezTo>
                  <a:pt x="149036" y="141491"/>
                  <a:pt x="144572" y="146113"/>
                  <a:pt x="144572" y="146113"/>
                </a:cubicBezTo>
                <a:lnTo>
                  <a:pt x="146326" y="146857"/>
                </a:lnTo>
                <a:cubicBezTo>
                  <a:pt x="144626" y="150470"/>
                  <a:pt x="135699" y="152171"/>
                  <a:pt x="135699" y="152171"/>
                </a:cubicBezTo>
                <a:cubicBezTo>
                  <a:pt x="135699" y="152171"/>
                  <a:pt x="136549" y="150470"/>
                  <a:pt x="136549" y="148983"/>
                </a:cubicBezTo>
                <a:cubicBezTo>
                  <a:pt x="136549" y="148572"/>
                  <a:pt x="136112" y="148421"/>
                  <a:pt x="135449" y="148421"/>
                </a:cubicBezTo>
                <a:cubicBezTo>
                  <a:pt x="133707" y="148421"/>
                  <a:pt x="130401" y="149466"/>
                  <a:pt x="129323" y="149620"/>
                </a:cubicBezTo>
                <a:cubicBezTo>
                  <a:pt x="122747" y="150559"/>
                  <a:pt x="118059" y="151745"/>
                  <a:pt x="118059" y="151745"/>
                </a:cubicBezTo>
                <a:cubicBezTo>
                  <a:pt x="118059" y="151745"/>
                  <a:pt x="108318" y="151110"/>
                  <a:pt x="101690" y="151110"/>
                </a:cubicBezTo>
                <a:cubicBezTo>
                  <a:pt x="98928" y="151110"/>
                  <a:pt x="96707" y="151220"/>
                  <a:pt x="95956" y="151533"/>
                </a:cubicBezTo>
                <a:cubicBezTo>
                  <a:pt x="93405" y="152595"/>
                  <a:pt x="96594" y="155146"/>
                  <a:pt x="96594" y="155146"/>
                </a:cubicBezTo>
                <a:cubicBezTo>
                  <a:pt x="96594" y="155146"/>
                  <a:pt x="95234" y="155316"/>
                  <a:pt x="93140" y="155316"/>
                </a:cubicBezTo>
                <a:cubicBezTo>
                  <a:pt x="89998" y="155316"/>
                  <a:pt x="85203" y="154934"/>
                  <a:pt x="80867" y="153021"/>
                </a:cubicBezTo>
                <a:cubicBezTo>
                  <a:pt x="75794" y="150782"/>
                  <a:pt x="72920" y="150325"/>
                  <a:pt x="69598" y="150325"/>
                </a:cubicBezTo>
                <a:cubicBezTo>
                  <a:pt x="68190" y="150325"/>
                  <a:pt x="66700" y="150407"/>
                  <a:pt x="64928" y="150471"/>
                </a:cubicBezTo>
                <a:cubicBezTo>
                  <a:pt x="58977" y="150683"/>
                  <a:pt x="45588" y="160672"/>
                  <a:pt x="40913" y="161310"/>
                </a:cubicBezTo>
                <a:cubicBezTo>
                  <a:pt x="40548" y="161359"/>
                  <a:pt x="40258" y="161383"/>
                  <a:pt x="40032" y="161383"/>
                </a:cubicBezTo>
                <a:cubicBezTo>
                  <a:pt x="37362" y="161383"/>
                  <a:pt x="43839" y="158036"/>
                  <a:pt x="45800" y="154509"/>
                </a:cubicBezTo>
                <a:cubicBezTo>
                  <a:pt x="47926" y="150683"/>
                  <a:pt x="53452" y="149409"/>
                  <a:pt x="56426" y="146859"/>
                </a:cubicBezTo>
                <a:cubicBezTo>
                  <a:pt x="59402" y="144309"/>
                  <a:pt x="54726" y="138357"/>
                  <a:pt x="62589" y="134744"/>
                </a:cubicBezTo>
                <a:cubicBezTo>
                  <a:pt x="70454" y="131130"/>
                  <a:pt x="72578" y="126029"/>
                  <a:pt x="73216" y="123479"/>
                </a:cubicBezTo>
                <a:cubicBezTo>
                  <a:pt x="73854" y="120928"/>
                  <a:pt x="82354" y="112640"/>
                  <a:pt x="84054" y="111152"/>
                </a:cubicBezTo>
                <a:cubicBezTo>
                  <a:pt x="85754" y="109665"/>
                  <a:pt x="81081" y="106689"/>
                  <a:pt x="81081" y="106689"/>
                </a:cubicBezTo>
                <a:lnTo>
                  <a:pt x="81081" y="106689"/>
                </a:lnTo>
                <a:cubicBezTo>
                  <a:pt x="81405" y="106833"/>
                  <a:pt x="81785" y="106899"/>
                  <a:pt x="82213" y="106899"/>
                </a:cubicBezTo>
                <a:cubicBezTo>
                  <a:pt x="86843" y="106899"/>
                  <a:pt x="97097" y="99161"/>
                  <a:pt x="102544" y="98188"/>
                </a:cubicBezTo>
                <a:cubicBezTo>
                  <a:pt x="108495" y="97126"/>
                  <a:pt x="110408" y="86287"/>
                  <a:pt x="115297" y="84373"/>
                </a:cubicBezTo>
                <a:cubicBezTo>
                  <a:pt x="120184" y="82461"/>
                  <a:pt x="122734" y="76511"/>
                  <a:pt x="122734" y="76511"/>
                </a:cubicBezTo>
                <a:cubicBezTo>
                  <a:pt x="122734" y="76511"/>
                  <a:pt x="129961" y="74385"/>
                  <a:pt x="134211" y="71622"/>
                </a:cubicBezTo>
                <a:cubicBezTo>
                  <a:pt x="138461" y="68860"/>
                  <a:pt x="138461" y="63759"/>
                  <a:pt x="138461" y="63759"/>
                </a:cubicBezTo>
                <a:cubicBezTo>
                  <a:pt x="138461" y="63759"/>
                  <a:pt x="142286" y="60570"/>
                  <a:pt x="140161" y="57170"/>
                </a:cubicBezTo>
                <a:cubicBezTo>
                  <a:pt x="139890" y="56735"/>
                  <a:pt x="139292" y="56543"/>
                  <a:pt x="138428" y="56543"/>
                </a:cubicBezTo>
                <a:cubicBezTo>
                  <a:pt x="132525" y="56543"/>
                  <a:pt x="114167" y="65488"/>
                  <a:pt x="102117" y="67156"/>
                </a:cubicBezTo>
                <a:cubicBezTo>
                  <a:pt x="88303" y="69070"/>
                  <a:pt x="59822" y="88193"/>
                  <a:pt x="59822" y="88193"/>
                </a:cubicBezTo>
                <a:cubicBezTo>
                  <a:pt x="59822" y="88193"/>
                  <a:pt x="59822" y="88193"/>
                  <a:pt x="59822" y="88193"/>
                </a:cubicBezTo>
                <a:cubicBezTo>
                  <a:pt x="59822" y="88193"/>
                  <a:pt x="59790" y="88199"/>
                  <a:pt x="53442" y="90949"/>
                </a:cubicBezTo>
                <a:cubicBezTo>
                  <a:pt x="47065" y="93712"/>
                  <a:pt x="40468" y="100500"/>
                  <a:pt x="40468" y="100500"/>
                </a:cubicBezTo>
                <a:cubicBezTo>
                  <a:pt x="34091" y="101988"/>
                  <a:pt x="13243" y="118115"/>
                  <a:pt x="13243" y="118115"/>
                </a:cubicBezTo>
                <a:lnTo>
                  <a:pt x="0" y="209532"/>
                </a:lnTo>
                <a:lnTo>
                  <a:pt x="234632" y="209532"/>
                </a:lnTo>
                <a:lnTo>
                  <a:pt x="23463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2"/>
          <p:cNvSpPr txBox="1"/>
          <p:nvPr>
            <p:ph idx="1" type="subTitle"/>
          </p:nvPr>
        </p:nvSpPr>
        <p:spPr>
          <a:xfrm>
            <a:off x="4734100" y="724075"/>
            <a:ext cx="31155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b="1" sz="21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b="1" sz="21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b="1" sz="21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b="1" sz="21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b="1" sz="21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b="1" sz="21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b="1" sz="21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b="1" sz="21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b="1"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1" name="Google Shape;321;p22"/>
          <p:cNvSpPr txBox="1"/>
          <p:nvPr>
            <p:ph idx="2" type="body"/>
          </p:nvPr>
        </p:nvSpPr>
        <p:spPr>
          <a:xfrm>
            <a:off x="4734100" y="2096725"/>
            <a:ext cx="3469200" cy="23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2" name="Google Shape;322;p22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3"/>
          <p:cNvSpPr txBox="1"/>
          <p:nvPr>
            <p:ph type="title"/>
          </p:nvPr>
        </p:nvSpPr>
        <p:spPr>
          <a:xfrm>
            <a:off x="1388100" y="1429150"/>
            <a:ext cx="6367800" cy="141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325" name="Google Shape;325;p23"/>
          <p:cNvSpPr txBox="1"/>
          <p:nvPr>
            <p:ph idx="1" type="subTitle"/>
          </p:nvPr>
        </p:nvSpPr>
        <p:spPr>
          <a:xfrm>
            <a:off x="2549400" y="28406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26" name="Google Shape;326;p23"/>
          <p:cNvSpPr/>
          <p:nvPr/>
        </p:nvSpPr>
        <p:spPr>
          <a:xfrm flipH="1" rot="10800000">
            <a:off x="-1075596" y="-411767"/>
            <a:ext cx="4026936" cy="4081519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3"/>
          <p:cNvSpPr/>
          <p:nvPr/>
        </p:nvSpPr>
        <p:spPr>
          <a:xfrm rot="5218376">
            <a:off x="-678150" y="1762295"/>
            <a:ext cx="3377861" cy="3703377"/>
          </a:xfrm>
          <a:custGeom>
            <a:rect b="b" l="l" r="r" t="t"/>
            <a:pathLst>
              <a:path extrusionOk="0" h="101858" w="92905">
                <a:moveTo>
                  <a:pt x="89371" y="1"/>
                </a:moveTo>
                <a:cubicBezTo>
                  <a:pt x="88352" y="1"/>
                  <a:pt x="87320" y="555"/>
                  <a:pt x="86596" y="1943"/>
                </a:cubicBezTo>
                <a:cubicBezTo>
                  <a:pt x="84603" y="5762"/>
                  <a:pt x="81782" y="6093"/>
                  <a:pt x="78959" y="7256"/>
                </a:cubicBezTo>
                <a:cubicBezTo>
                  <a:pt x="76136" y="8419"/>
                  <a:pt x="75804" y="10079"/>
                  <a:pt x="75140" y="11420"/>
                </a:cubicBezTo>
                <a:cubicBezTo>
                  <a:pt x="74699" y="12309"/>
                  <a:pt x="73891" y="13184"/>
                  <a:pt x="72181" y="13184"/>
                </a:cubicBezTo>
                <a:cubicBezTo>
                  <a:pt x="71318" y="13184"/>
                  <a:pt x="70224" y="12961"/>
                  <a:pt x="68831" y="12404"/>
                </a:cubicBezTo>
                <a:cubicBezTo>
                  <a:pt x="67230" y="11763"/>
                  <a:pt x="65703" y="11419"/>
                  <a:pt x="64202" y="11419"/>
                </a:cubicBezTo>
                <a:cubicBezTo>
                  <a:pt x="61813" y="11419"/>
                  <a:pt x="59490" y="12292"/>
                  <a:pt x="57043" y="14230"/>
                </a:cubicBezTo>
                <a:cubicBezTo>
                  <a:pt x="53057" y="17384"/>
                  <a:pt x="56710" y="20871"/>
                  <a:pt x="51730" y="21203"/>
                </a:cubicBezTo>
                <a:cubicBezTo>
                  <a:pt x="46749" y="21536"/>
                  <a:pt x="45254" y="21868"/>
                  <a:pt x="45254" y="21868"/>
                </a:cubicBezTo>
                <a:cubicBezTo>
                  <a:pt x="39278" y="22365"/>
                  <a:pt x="41105" y="26848"/>
                  <a:pt x="41270" y="30169"/>
                </a:cubicBezTo>
                <a:cubicBezTo>
                  <a:pt x="41436" y="33489"/>
                  <a:pt x="35791" y="33323"/>
                  <a:pt x="33633" y="33988"/>
                </a:cubicBezTo>
                <a:cubicBezTo>
                  <a:pt x="31475" y="34652"/>
                  <a:pt x="32969" y="36644"/>
                  <a:pt x="31475" y="37142"/>
                </a:cubicBezTo>
                <a:cubicBezTo>
                  <a:pt x="29980" y="37640"/>
                  <a:pt x="28984" y="38304"/>
                  <a:pt x="27821" y="38969"/>
                </a:cubicBezTo>
                <a:cubicBezTo>
                  <a:pt x="26659" y="39633"/>
                  <a:pt x="23505" y="38969"/>
                  <a:pt x="21679" y="41542"/>
                </a:cubicBezTo>
                <a:cubicBezTo>
                  <a:pt x="19852" y="44115"/>
                  <a:pt x="21346" y="46605"/>
                  <a:pt x="22176" y="48017"/>
                </a:cubicBezTo>
                <a:cubicBezTo>
                  <a:pt x="22945" y="49323"/>
                  <a:pt x="26838" y="51125"/>
                  <a:pt x="24789" y="51125"/>
                </a:cubicBezTo>
                <a:cubicBezTo>
                  <a:pt x="24623" y="51125"/>
                  <a:pt x="24418" y="51113"/>
                  <a:pt x="24169" y="51088"/>
                </a:cubicBezTo>
                <a:cubicBezTo>
                  <a:pt x="24046" y="51076"/>
                  <a:pt x="23927" y="51070"/>
                  <a:pt x="23810" y="51070"/>
                </a:cubicBezTo>
                <a:cubicBezTo>
                  <a:pt x="20788" y="51070"/>
                  <a:pt x="20018" y="55073"/>
                  <a:pt x="20018" y="55073"/>
                </a:cubicBezTo>
                <a:cubicBezTo>
                  <a:pt x="19841" y="55029"/>
                  <a:pt x="19684" y="55008"/>
                  <a:pt x="19544" y="55008"/>
                </a:cubicBezTo>
                <a:cubicBezTo>
                  <a:pt x="18113" y="55008"/>
                  <a:pt x="18552" y="57183"/>
                  <a:pt x="18855" y="58394"/>
                </a:cubicBezTo>
                <a:cubicBezTo>
                  <a:pt x="19188" y="59721"/>
                  <a:pt x="16198" y="60385"/>
                  <a:pt x="12474" y="63208"/>
                </a:cubicBezTo>
                <a:cubicBezTo>
                  <a:pt x="8749" y="66031"/>
                  <a:pt x="10069" y="69105"/>
                  <a:pt x="11965" y="71309"/>
                </a:cubicBezTo>
                <a:cubicBezTo>
                  <a:pt x="13861" y="73514"/>
                  <a:pt x="8963" y="74967"/>
                  <a:pt x="4482" y="78702"/>
                </a:cubicBezTo>
                <a:cubicBezTo>
                  <a:pt x="1" y="82435"/>
                  <a:pt x="11716" y="93072"/>
                  <a:pt x="11716" y="93072"/>
                </a:cubicBezTo>
                <a:cubicBezTo>
                  <a:pt x="13421" y="100139"/>
                  <a:pt x="33124" y="101857"/>
                  <a:pt x="51890" y="101857"/>
                </a:cubicBezTo>
                <a:cubicBezTo>
                  <a:pt x="69664" y="101857"/>
                  <a:pt x="86596" y="100315"/>
                  <a:pt x="86596" y="100315"/>
                </a:cubicBezTo>
                <a:cubicBezTo>
                  <a:pt x="86596" y="100315"/>
                  <a:pt x="92905" y="6591"/>
                  <a:pt x="92905" y="3603"/>
                </a:cubicBezTo>
                <a:cubicBezTo>
                  <a:pt x="92905" y="1701"/>
                  <a:pt x="91156" y="1"/>
                  <a:pt x="8937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6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"/>
          <p:cNvSpPr txBox="1"/>
          <p:nvPr>
            <p:ph hasCustomPrompt="1" type="title"/>
          </p:nvPr>
        </p:nvSpPr>
        <p:spPr>
          <a:xfrm>
            <a:off x="575925" y="1710075"/>
            <a:ext cx="5345100" cy="143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30" name="Google Shape;330;p24"/>
          <p:cNvSpPr txBox="1"/>
          <p:nvPr>
            <p:ph idx="1" type="body"/>
          </p:nvPr>
        </p:nvSpPr>
        <p:spPr>
          <a:xfrm>
            <a:off x="1110075" y="3076025"/>
            <a:ext cx="4276800" cy="8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31" name="Google Shape;331;p24"/>
          <p:cNvSpPr/>
          <p:nvPr/>
        </p:nvSpPr>
        <p:spPr>
          <a:xfrm flipH="1">
            <a:off x="5000791" y="1039235"/>
            <a:ext cx="4637885" cy="4700748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4"/>
          <p:cNvSpPr/>
          <p:nvPr/>
        </p:nvSpPr>
        <p:spPr>
          <a:xfrm rot="-5581727">
            <a:off x="5288045" y="-648578"/>
            <a:ext cx="3890257" cy="4265150"/>
          </a:xfrm>
          <a:custGeom>
            <a:rect b="b" l="l" r="r" t="t"/>
            <a:pathLst>
              <a:path extrusionOk="0" h="101858" w="92905">
                <a:moveTo>
                  <a:pt x="89371" y="1"/>
                </a:moveTo>
                <a:cubicBezTo>
                  <a:pt x="88352" y="1"/>
                  <a:pt x="87320" y="555"/>
                  <a:pt x="86596" y="1943"/>
                </a:cubicBezTo>
                <a:cubicBezTo>
                  <a:pt x="84603" y="5762"/>
                  <a:pt x="81782" y="6093"/>
                  <a:pt x="78959" y="7256"/>
                </a:cubicBezTo>
                <a:cubicBezTo>
                  <a:pt x="76136" y="8419"/>
                  <a:pt x="75804" y="10079"/>
                  <a:pt x="75140" y="11420"/>
                </a:cubicBezTo>
                <a:cubicBezTo>
                  <a:pt x="74699" y="12309"/>
                  <a:pt x="73891" y="13184"/>
                  <a:pt x="72181" y="13184"/>
                </a:cubicBezTo>
                <a:cubicBezTo>
                  <a:pt x="71318" y="13184"/>
                  <a:pt x="70224" y="12961"/>
                  <a:pt x="68831" y="12404"/>
                </a:cubicBezTo>
                <a:cubicBezTo>
                  <a:pt x="67230" y="11763"/>
                  <a:pt x="65703" y="11419"/>
                  <a:pt x="64202" y="11419"/>
                </a:cubicBezTo>
                <a:cubicBezTo>
                  <a:pt x="61813" y="11419"/>
                  <a:pt x="59490" y="12292"/>
                  <a:pt x="57043" y="14230"/>
                </a:cubicBezTo>
                <a:cubicBezTo>
                  <a:pt x="53057" y="17384"/>
                  <a:pt x="56710" y="20871"/>
                  <a:pt x="51730" y="21203"/>
                </a:cubicBezTo>
                <a:cubicBezTo>
                  <a:pt x="46749" y="21536"/>
                  <a:pt x="45254" y="21868"/>
                  <a:pt x="45254" y="21868"/>
                </a:cubicBezTo>
                <a:cubicBezTo>
                  <a:pt x="39278" y="22365"/>
                  <a:pt x="41105" y="26848"/>
                  <a:pt x="41270" y="30169"/>
                </a:cubicBezTo>
                <a:cubicBezTo>
                  <a:pt x="41436" y="33489"/>
                  <a:pt x="35791" y="33323"/>
                  <a:pt x="33633" y="33988"/>
                </a:cubicBezTo>
                <a:cubicBezTo>
                  <a:pt x="31475" y="34652"/>
                  <a:pt x="32969" y="36644"/>
                  <a:pt x="31475" y="37142"/>
                </a:cubicBezTo>
                <a:cubicBezTo>
                  <a:pt x="29980" y="37640"/>
                  <a:pt x="28984" y="38304"/>
                  <a:pt x="27821" y="38969"/>
                </a:cubicBezTo>
                <a:cubicBezTo>
                  <a:pt x="26659" y="39633"/>
                  <a:pt x="23505" y="38969"/>
                  <a:pt x="21679" y="41542"/>
                </a:cubicBezTo>
                <a:cubicBezTo>
                  <a:pt x="19852" y="44115"/>
                  <a:pt x="21346" y="46605"/>
                  <a:pt x="22176" y="48017"/>
                </a:cubicBezTo>
                <a:cubicBezTo>
                  <a:pt x="22945" y="49323"/>
                  <a:pt x="26838" y="51125"/>
                  <a:pt x="24789" y="51125"/>
                </a:cubicBezTo>
                <a:cubicBezTo>
                  <a:pt x="24623" y="51125"/>
                  <a:pt x="24418" y="51113"/>
                  <a:pt x="24169" y="51088"/>
                </a:cubicBezTo>
                <a:cubicBezTo>
                  <a:pt x="24046" y="51076"/>
                  <a:pt x="23927" y="51070"/>
                  <a:pt x="23810" y="51070"/>
                </a:cubicBezTo>
                <a:cubicBezTo>
                  <a:pt x="20788" y="51070"/>
                  <a:pt x="20018" y="55073"/>
                  <a:pt x="20018" y="55073"/>
                </a:cubicBezTo>
                <a:cubicBezTo>
                  <a:pt x="19841" y="55029"/>
                  <a:pt x="19684" y="55008"/>
                  <a:pt x="19544" y="55008"/>
                </a:cubicBezTo>
                <a:cubicBezTo>
                  <a:pt x="18113" y="55008"/>
                  <a:pt x="18552" y="57183"/>
                  <a:pt x="18855" y="58394"/>
                </a:cubicBezTo>
                <a:cubicBezTo>
                  <a:pt x="19188" y="59721"/>
                  <a:pt x="16198" y="60385"/>
                  <a:pt x="12474" y="63208"/>
                </a:cubicBezTo>
                <a:cubicBezTo>
                  <a:pt x="8749" y="66031"/>
                  <a:pt x="10069" y="69105"/>
                  <a:pt x="11965" y="71309"/>
                </a:cubicBezTo>
                <a:cubicBezTo>
                  <a:pt x="13861" y="73514"/>
                  <a:pt x="8963" y="74967"/>
                  <a:pt x="4482" y="78702"/>
                </a:cubicBezTo>
                <a:cubicBezTo>
                  <a:pt x="1" y="82435"/>
                  <a:pt x="11716" y="93072"/>
                  <a:pt x="11716" y="93072"/>
                </a:cubicBezTo>
                <a:cubicBezTo>
                  <a:pt x="13421" y="100139"/>
                  <a:pt x="33124" y="101857"/>
                  <a:pt x="51890" y="101857"/>
                </a:cubicBezTo>
                <a:cubicBezTo>
                  <a:pt x="69664" y="101857"/>
                  <a:pt x="86596" y="100315"/>
                  <a:pt x="86596" y="100315"/>
                </a:cubicBezTo>
                <a:cubicBezTo>
                  <a:pt x="86596" y="100315"/>
                  <a:pt x="92905" y="6591"/>
                  <a:pt x="92905" y="3603"/>
                </a:cubicBezTo>
                <a:cubicBezTo>
                  <a:pt x="92905" y="1701"/>
                  <a:pt x="91156" y="1"/>
                  <a:pt x="8937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bg>
      <p:bgPr>
        <a:solidFill>
          <a:schemeClr val="accent4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6"/>
          <p:cNvSpPr/>
          <p:nvPr/>
        </p:nvSpPr>
        <p:spPr>
          <a:xfrm flipH="1" rot="142657">
            <a:off x="5886454" y="1711259"/>
            <a:ext cx="4026886" cy="4081468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6"/>
          <p:cNvSpPr/>
          <p:nvPr/>
        </p:nvSpPr>
        <p:spPr>
          <a:xfrm rot="1223448">
            <a:off x="-2697821" y="-374038"/>
            <a:ext cx="4964798" cy="5436343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6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8" name="Google Shape;338;p26"/>
          <p:cNvSpPr txBox="1"/>
          <p:nvPr>
            <p:ph idx="2" type="title"/>
          </p:nvPr>
        </p:nvSpPr>
        <p:spPr>
          <a:xfrm>
            <a:off x="980550" y="2560550"/>
            <a:ext cx="22533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9" name="Google Shape;339;p26"/>
          <p:cNvSpPr txBox="1"/>
          <p:nvPr>
            <p:ph idx="1" type="subTitle"/>
          </p:nvPr>
        </p:nvSpPr>
        <p:spPr>
          <a:xfrm>
            <a:off x="1151100" y="3333200"/>
            <a:ext cx="1912200" cy="8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0" name="Google Shape;340;p26"/>
          <p:cNvSpPr txBox="1"/>
          <p:nvPr>
            <p:ph idx="3" type="title"/>
          </p:nvPr>
        </p:nvSpPr>
        <p:spPr>
          <a:xfrm>
            <a:off x="3445350" y="2560550"/>
            <a:ext cx="22533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1" name="Google Shape;341;p26"/>
          <p:cNvSpPr txBox="1"/>
          <p:nvPr>
            <p:ph idx="4" type="subTitle"/>
          </p:nvPr>
        </p:nvSpPr>
        <p:spPr>
          <a:xfrm>
            <a:off x="3615900" y="3333200"/>
            <a:ext cx="1912200" cy="8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2" name="Google Shape;342;p26"/>
          <p:cNvSpPr txBox="1"/>
          <p:nvPr>
            <p:ph idx="5" type="title"/>
          </p:nvPr>
        </p:nvSpPr>
        <p:spPr>
          <a:xfrm>
            <a:off x="5910150" y="2560550"/>
            <a:ext cx="22533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" name="Google Shape;343;p26"/>
          <p:cNvSpPr txBox="1"/>
          <p:nvPr>
            <p:ph idx="6" type="subTitle"/>
          </p:nvPr>
        </p:nvSpPr>
        <p:spPr>
          <a:xfrm>
            <a:off x="6080700" y="3333200"/>
            <a:ext cx="1912200" cy="8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4" name="Google Shape;344;p26"/>
          <p:cNvSpPr txBox="1"/>
          <p:nvPr>
            <p:ph hasCustomPrompt="1" idx="7" type="title"/>
          </p:nvPr>
        </p:nvSpPr>
        <p:spPr>
          <a:xfrm>
            <a:off x="1213350" y="1927850"/>
            <a:ext cx="1787700" cy="7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5" name="Google Shape;345;p26"/>
          <p:cNvSpPr txBox="1"/>
          <p:nvPr>
            <p:ph hasCustomPrompt="1" idx="8" type="title"/>
          </p:nvPr>
        </p:nvSpPr>
        <p:spPr>
          <a:xfrm>
            <a:off x="3678150" y="1927850"/>
            <a:ext cx="1787700" cy="7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6" name="Google Shape;346;p26"/>
          <p:cNvSpPr txBox="1"/>
          <p:nvPr>
            <p:ph hasCustomPrompt="1" idx="9" type="title"/>
          </p:nvPr>
        </p:nvSpPr>
        <p:spPr>
          <a:xfrm>
            <a:off x="6142950" y="1927850"/>
            <a:ext cx="1787700" cy="7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CUSTOM_5">
    <p:bg>
      <p:bgPr>
        <a:solidFill>
          <a:schemeClr val="accent6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7"/>
          <p:cNvSpPr/>
          <p:nvPr/>
        </p:nvSpPr>
        <p:spPr>
          <a:xfrm rot="1083411">
            <a:off x="6401873" y="-93644"/>
            <a:ext cx="4868376" cy="5330764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7"/>
          <p:cNvSpPr/>
          <p:nvPr/>
        </p:nvSpPr>
        <p:spPr>
          <a:xfrm>
            <a:off x="-230075" y="-93625"/>
            <a:ext cx="4868336" cy="5330720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7"/>
          <p:cNvSpPr txBox="1"/>
          <p:nvPr>
            <p:ph idx="1" type="body"/>
          </p:nvPr>
        </p:nvSpPr>
        <p:spPr>
          <a:xfrm>
            <a:off x="778200" y="1204575"/>
            <a:ext cx="7654800" cy="3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351" name="Google Shape;351;p27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APTION_ONLY_1">
    <p:bg>
      <p:bgPr>
        <a:solidFill>
          <a:schemeClr val="accent1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8"/>
          <p:cNvSpPr txBox="1"/>
          <p:nvPr>
            <p:ph type="title"/>
          </p:nvPr>
        </p:nvSpPr>
        <p:spPr>
          <a:xfrm>
            <a:off x="3011825" y="3423688"/>
            <a:ext cx="2713500" cy="4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354" name="Google Shape;354;p28"/>
          <p:cNvSpPr txBox="1"/>
          <p:nvPr>
            <p:ph idx="1" type="subTitle"/>
          </p:nvPr>
        </p:nvSpPr>
        <p:spPr>
          <a:xfrm>
            <a:off x="3011825" y="1316013"/>
            <a:ext cx="4375200" cy="19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55" name="Google Shape;355;p28"/>
          <p:cNvSpPr/>
          <p:nvPr/>
        </p:nvSpPr>
        <p:spPr>
          <a:xfrm rot="-9430979">
            <a:off x="6575238" y="-406534"/>
            <a:ext cx="4964763" cy="5436306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TITLE_AND_BODY_1_1">
    <p:bg>
      <p:bgPr>
        <a:solidFill>
          <a:schemeClr val="accent2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357;p29"/>
          <p:cNvGrpSpPr/>
          <p:nvPr/>
        </p:nvGrpSpPr>
        <p:grpSpPr>
          <a:xfrm>
            <a:off x="773312" y="-2312529"/>
            <a:ext cx="10859534" cy="10453381"/>
            <a:chOff x="773312" y="-2312529"/>
            <a:chExt cx="10859534" cy="10453381"/>
          </a:xfrm>
        </p:grpSpPr>
        <p:sp>
          <p:nvSpPr>
            <p:cNvPr id="358" name="Google Shape;358;p29"/>
            <p:cNvSpPr/>
            <p:nvPr/>
          </p:nvSpPr>
          <p:spPr>
            <a:xfrm rot="-4051008">
              <a:off x="2312019" y="-1351870"/>
              <a:ext cx="7782120" cy="8532062"/>
            </a:xfrm>
            <a:custGeom>
              <a:rect b="b" l="l" r="r" t="t"/>
              <a:pathLst>
                <a:path extrusionOk="0" h="101858" w="92905">
                  <a:moveTo>
                    <a:pt x="89371" y="1"/>
                  </a:moveTo>
                  <a:cubicBezTo>
                    <a:pt x="88352" y="1"/>
                    <a:pt x="87320" y="555"/>
                    <a:pt x="86596" y="1943"/>
                  </a:cubicBezTo>
                  <a:cubicBezTo>
                    <a:pt x="84603" y="5762"/>
                    <a:pt x="81782" y="6093"/>
                    <a:pt x="78959" y="7256"/>
                  </a:cubicBezTo>
                  <a:cubicBezTo>
                    <a:pt x="76136" y="8419"/>
                    <a:pt x="75804" y="10079"/>
                    <a:pt x="75140" y="11420"/>
                  </a:cubicBezTo>
                  <a:cubicBezTo>
                    <a:pt x="74699" y="12309"/>
                    <a:pt x="73891" y="13184"/>
                    <a:pt x="72181" y="13184"/>
                  </a:cubicBezTo>
                  <a:cubicBezTo>
                    <a:pt x="71318" y="13184"/>
                    <a:pt x="70224" y="12961"/>
                    <a:pt x="68831" y="12404"/>
                  </a:cubicBezTo>
                  <a:cubicBezTo>
                    <a:pt x="67230" y="11763"/>
                    <a:pt x="65703" y="11419"/>
                    <a:pt x="64202" y="11419"/>
                  </a:cubicBezTo>
                  <a:cubicBezTo>
                    <a:pt x="61813" y="11419"/>
                    <a:pt x="59490" y="12292"/>
                    <a:pt x="57043" y="14230"/>
                  </a:cubicBezTo>
                  <a:cubicBezTo>
                    <a:pt x="53057" y="17384"/>
                    <a:pt x="56710" y="20871"/>
                    <a:pt x="51730" y="21203"/>
                  </a:cubicBezTo>
                  <a:cubicBezTo>
                    <a:pt x="46749" y="21536"/>
                    <a:pt x="45254" y="21868"/>
                    <a:pt x="45254" y="21868"/>
                  </a:cubicBezTo>
                  <a:cubicBezTo>
                    <a:pt x="39278" y="22365"/>
                    <a:pt x="41105" y="26848"/>
                    <a:pt x="41270" y="30169"/>
                  </a:cubicBezTo>
                  <a:cubicBezTo>
                    <a:pt x="41436" y="33489"/>
                    <a:pt x="35791" y="33323"/>
                    <a:pt x="33633" y="33988"/>
                  </a:cubicBezTo>
                  <a:cubicBezTo>
                    <a:pt x="31475" y="34652"/>
                    <a:pt x="32969" y="36644"/>
                    <a:pt x="31475" y="37142"/>
                  </a:cubicBezTo>
                  <a:cubicBezTo>
                    <a:pt x="29980" y="37640"/>
                    <a:pt x="28984" y="38304"/>
                    <a:pt x="27821" y="38969"/>
                  </a:cubicBezTo>
                  <a:cubicBezTo>
                    <a:pt x="26659" y="39633"/>
                    <a:pt x="23505" y="38969"/>
                    <a:pt x="21679" y="41542"/>
                  </a:cubicBezTo>
                  <a:cubicBezTo>
                    <a:pt x="19852" y="44115"/>
                    <a:pt x="21346" y="46605"/>
                    <a:pt x="22176" y="48017"/>
                  </a:cubicBezTo>
                  <a:cubicBezTo>
                    <a:pt x="22945" y="49323"/>
                    <a:pt x="26838" y="51125"/>
                    <a:pt x="24789" y="51125"/>
                  </a:cubicBezTo>
                  <a:cubicBezTo>
                    <a:pt x="24623" y="51125"/>
                    <a:pt x="24418" y="51113"/>
                    <a:pt x="24169" y="51088"/>
                  </a:cubicBezTo>
                  <a:cubicBezTo>
                    <a:pt x="24046" y="51076"/>
                    <a:pt x="23927" y="51070"/>
                    <a:pt x="23810" y="51070"/>
                  </a:cubicBezTo>
                  <a:cubicBezTo>
                    <a:pt x="20788" y="51070"/>
                    <a:pt x="20018" y="55073"/>
                    <a:pt x="20018" y="55073"/>
                  </a:cubicBezTo>
                  <a:cubicBezTo>
                    <a:pt x="19841" y="55029"/>
                    <a:pt x="19684" y="55008"/>
                    <a:pt x="19544" y="55008"/>
                  </a:cubicBezTo>
                  <a:cubicBezTo>
                    <a:pt x="18113" y="55008"/>
                    <a:pt x="18552" y="57183"/>
                    <a:pt x="18855" y="58394"/>
                  </a:cubicBezTo>
                  <a:cubicBezTo>
                    <a:pt x="19188" y="59721"/>
                    <a:pt x="16198" y="60385"/>
                    <a:pt x="12474" y="63208"/>
                  </a:cubicBezTo>
                  <a:cubicBezTo>
                    <a:pt x="8749" y="66031"/>
                    <a:pt x="10069" y="69105"/>
                    <a:pt x="11965" y="71309"/>
                  </a:cubicBezTo>
                  <a:cubicBezTo>
                    <a:pt x="13861" y="73514"/>
                    <a:pt x="8963" y="74967"/>
                    <a:pt x="4482" y="78702"/>
                  </a:cubicBezTo>
                  <a:cubicBezTo>
                    <a:pt x="1" y="82435"/>
                    <a:pt x="11716" y="93072"/>
                    <a:pt x="11716" y="93072"/>
                  </a:cubicBezTo>
                  <a:cubicBezTo>
                    <a:pt x="13421" y="100139"/>
                    <a:pt x="33124" y="101857"/>
                    <a:pt x="51890" y="101857"/>
                  </a:cubicBezTo>
                  <a:cubicBezTo>
                    <a:pt x="69664" y="101857"/>
                    <a:pt x="86596" y="100315"/>
                    <a:pt x="86596" y="100315"/>
                  </a:cubicBezTo>
                  <a:cubicBezTo>
                    <a:pt x="86596" y="100315"/>
                    <a:pt x="92905" y="6591"/>
                    <a:pt x="92905" y="3603"/>
                  </a:cubicBezTo>
                  <a:cubicBezTo>
                    <a:pt x="92905" y="1701"/>
                    <a:pt x="91156" y="1"/>
                    <a:pt x="893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8086100" y="-124375"/>
              <a:ext cx="1121400" cy="720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" name="Google Shape;360;p29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1" name="Google Shape;361;p29"/>
          <p:cNvSpPr txBox="1"/>
          <p:nvPr>
            <p:ph idx="2" type="title"/>
          </p:nvPr>
        </p:nvSpPr>
        <p:spPr>
          <a:xfrm>
            <a:off x="1193150" y="2050225"/>
            <a:ext cx="26868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62" name="Google Shape;362;p29"/>
          <p:cNvSpPr txBox="1"/>
          <p:nvPr>
            <p:ph idx="1" type="subTitle"/>
          </p:nvPr>
        </p:nvSpPr>
        <p:spPr>
          <a:xfrm>
            <a:off x="1193150" y="2640750"/>
            <a:ext cx="2686800" cy="13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63" name="Google Shape;363;p29"/>
          <p:cNvSpPr txBox="1"/>
          <p:nvPr>
            <p:ph idx="3" type="title"/>
          </p:nvPr>
        </p:nvSpPr>
        <p:spPr>
          <a:xfrm>
            <a:off x="5264050" y="2050225"/>
            <a:ext cx="26868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4" name="Google Shape;364;p29"/>
          <p:cNvSpPr txBox="1"/>
          <p:nvPr>
            <p:ph idx="4" type="subTitle"/>
          </p:nvPr>
        </p:nvSpPr>
        <p:spPr>
          <a:xfrm>
            <a:off x="5264050" y="2640750"/>
            <a:ext cx="2686800" cy="13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TITLE_AND_BODY_1_1_1">
    <p:bg>
      <p:bgPr>
        <a:solidFill>
          <a:schemeClr val="accent6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0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7" name="Google Shape;367;p30"/>
          <p:cNvSpPr txBox="1"/>
          <p:nvPr>
            <p:ph idx="2" type="title"/>
          </p:nvPr>
        </p:nvSpPr>
        <p:spPr>
          <a:xfrm>
            <a:off x="3419850" y="2611200"/>
            <a:ext cx="23043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8" name="Google Shape;368;p30"/>
          <p:cNvSpPr txBox="1"/>
          <p:nvPr>
            <p:ph idx="1" type="subTitle"/>
          </p:nvPr>
        </p:nvSpPr>
        <p:spPr>
          <a:xfrm>
            <a:off x="3419851" y="3201725"/>
            <a:ext cx="23043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69" name="Google Shape;369;p30"/>
          <p:cNvSpPr txBox="1"/>
          <p:nvPr>
            <p:ph idx="3" type="title"/>
          </p:nvPr>
        </p:nvSpPr>
        <p:spPr>
          <a:xfrm>
            <a:off x="6012237" y="2611200"/>
            <a:ext cx="23043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0" name="Google Shape;370;p30"/>
          <p:cNvSpPr txBox="1"/>
          <p:nvPr>
            <p:ph idx="4" type="subTitle"/>
          </p:nvPr>
        </p:nvSpPr>
        <p:spPr>
          <a:xfrm>
            <a:off x="6012227" y="3201725"/>
            <a:ext cx="23043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1" name="Google Shape;371;p30"/>
          <p:cNvSpPr txBox="1"/>
          <p:nvPr>
            <p:ph idx="5" type="title"/>
          </p:nvPr>
        </p:nvSpPr>
        <p:spPr>
          <a:xfrm>
            <a:off x="827463" y="2611200"/>
            <a:ext cx="23043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2" name="Google Shape;372;p30"/>
          <p:cNvSpPr txBox="1"/>
          <p:nvPr>
            <p:ph idx="6" type="subTitle"/>
          </p:nvPr>
        </p:nvSpPr>
        <p:spPr>
          <a:xfrm>
            <a:off x="827475" y="3201725"/>
            <a:ext cx="23043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MAIN_POINT_1">
    <p:bg>
      <p:bgPr>
        <a:solidFill>
          <a:schemeClr val="accent3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1"/>
          <p:cNvSpPr/>
          <p:nvPr/>
        </p:nvSpPr>
        <p:spPr>
          <a:xfrm>
            <a:off x="-79836" y="1654496"/>
            <a:ext cx="3948558" cy="4002078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rgbClr val="FAD2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1"/>
          <p:cNvSpPr/>
          <p:nvPr/>
        </p:nvSpPr>
        <p:spPr>
          <a:xfrm>
            <a:off x="4934200" y="-93612"/>
            <a:ext cx="4868336" cy="5330720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1"/>
          <p:cNvSpPr txBox="1"/>
          <p:nvPr>
            <p:ph type="title"/>
          </p:nvPr>
        </p:nvSpPr>
        <p:spPr>
          <a:xfrm>
            <a:off x="1797600" y="1654500"/>
            <a:ext cx="5548800" cy="18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2pPr>
            <a:lvl3pPr lvl="2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3pPr>
            <a:lvl4pPr lvl="3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4pPr>
            <a:lvl5pPr lvl="4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5pPr>
            <a:lvl6pPr lvl="5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6pPr>
            <a:lvl7pPr lvl="6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7pPr>
            <a:lvl8pPr lvl="7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8pPr>
            <a:lvl9pPr lvl="8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77" name="Google Shape;377;p31"/>
          <p:cNvSpPr/>
          <p:nvPr/>
        </p:nvSpPr>
        <p:spPr>
          <a:xfrm flipH="1" rot="142657">
            <a:off x="5886454" y="1711259"/>
            <a:ext cx="4026886" cy="4081468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1"/>
          <p:cNvSpPr/>
          <p:nvPr/>
        </p:nvSpPr>
        <p:spPr>
          <a:xfrm rot="1223418">
            <a:off x="-2713064" y="-289319"/>
            <a:ext cx="5451181" cy="5436343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centages">
  <p:cSld name="TITLE_ONLY_1_4">
    <p:bg>
      <p:bgPr>
        <a:solidFill>
          <a:schemeClr val="accent3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2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1" name="Google Shape;381;p32"/>
          <p:cNvSpPr/>
          <p:nvPr/>
        </p:nvSpPr>
        <p:spPr>
          <a:xfrm rot="-142657">
            <a:off x="-1064571" y="1559059"/>
            <a:ext cx="4026886" cy="4081468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2"/>
          <p:cNvSpPr txBox="1"/>
          <p:nvPr>
            <p:ph idx="1" type="subTitle"/>
          </p:nvPr>
        </p:nvSpPr>
        <p:spPr>
          <a:xfrm>
            <a:off x="1171000" y="3837850"/>
            <a:ext cx="1743000" cy="6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3" name="Google Shape;383;p32"/>
          <p:cNvSpPr txBox="1"/>
          <p:nvPr>
            <p:ph hasCustomPrompt="1" idx="2" type="title"/>
          </p:nvPr>
        </p:nvSpPr>
        <p:spPr>
          <a:xfrm>
            <a:off x="1267300" y="2970050"/>
            <a:ext cx="1550400" cy="66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4" name="Google Shape;384;p32"/>
          <p:cNvSpPr txBox="1"/>
          <p:nvPr>
            <p:ph idx="3" type="subTitle"/>
          </p:nvPr>
        </p:nvSpPr>
        <p:spPr>
          <a:xfrm>
            <a:off x="3700500" y="3837850"/>
            <a:ext cx="1743000" cy="6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5" name="Google Shape;385;p32"/>
          <p:cNvSpPr txBox="1"/>
          <p:nvPr>
            <p:ph hasCustomPrompt="1" idx="4" type="title"/>
          </p:nvPr>
        </p:nvSpPr>
        <p:spPr>
          <a:xfrm>
            <a:off x="3796800" y="2970050"/>
            <a:ext cx="1550400" cy="66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6" name="Google Shape;386;p32"/>
          <p:cNvSpPr txBox="1"/>
          <p:nvPr>
            <p:ph idx="5" type="subTitle"/>
          </p:nvPr>
        </p:nvSpPr>
        <p:spPr>
          <a:xfrm>
            <a:off x="6326300" y="3837850"/>
            <a:ext cx="1743000" cy="6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7" name="Google Shape;387;p32"/>
          <p:cNvSpPr txBox="1"/>
          <p:nvPr>
            <p:ph hasCustomPrompt="1" idx="6" type="title"/>
          </p:nvPr>
        </p:nvSpPr>
        <p:spPr>
          <a:xfrm>
            <a:off x="6422600" y="2970050"/>
            <a:ext cx="1550400" cy="666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ONLY_1">
    <p:bg>
      <p:bgPr>
        <a:solidFill>
          <a:schemeClr val="accent6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3"/>
          <p:cNvSpPr/>
          <p:nvPr/>
        </p:nvSpPr>
        <p:spPr>
          <a:xfrm rot="1365150">
            <a:off x="6886442" y="-93630"/>
            <a:ext cx="4868373" cy="5330761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3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TITLE_ONLY_1_1">
    <p:bg>
      <p:bgPr>
        <a:solidFill>
          <a:schemeClr val="accent5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4"/>
          <p:cNvSpPr/>
          <p:nvPr/>
        </p:nvSpPr>
        <p:spPr>
          <a:xfrm rot="1083411">
            <a:off x="6401873" y="-93644"/>
            <a:ext cx="4868376" cy="5330764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4"/>
          <p:cNvSpPr/>
          <p:nvPr/>
        </p:nvSpPr>
        <p:spPr>
          <a:xfrm>
            <a:off x="-230075" y="-93625"/>
            <a:ext cx="4868336" cy="5330720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4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TITLE_ONLY_1_2">
    <p:bg>
      <p:bgPr>
        <a:solidFill>
          <a:schemeClr val="accent2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5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97" name="Google Shape;397;p35"/>
          <p:cNvSpPr/>
          <p:nvPr/>
        </p:nvSpPr>
        <p:spPr>
          <a:xfrm flipH="1" rot="142657">
            <a:off x="5886454" y="1711259"/>
            <a:ext cx="4026886" cy="4081468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TITLE_ONLY_1_3">
    <p:bg>
      <p:bgPr>
        <a:solidFill>
          <a:schemeClr val="accent6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6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0" name="Google Shape;400;p36"/>
          <p:cNvSpPr/>
          <p:nvPr/>
        </p:nvSpPr>
        <p:spPr>
          <a:xfrm flipH="1" rot="5760944">
            <a:off x="-1243907" y="1184985"/>
            <a:ext cx="4027006" cy="4081589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_HEADER_1">
    <p:bg>
      <p:bgPr>
        <a:solidFill>
          <a:schemeClr val="accent5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7"/>
          <p:cNvSpPr txBox="1"/>
          <p:nvPr>
            <p:ph type="title"/>
          </p:nvPr>
        </p:nvSpPr>
        <p:spPr>
          <a:xfrm>
            <a:off x="1556000" y="2419000"/>
            <a:ext cx="3621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403" name="Google Shape;403;p37"/>
          <p:cNvSpPr txBox="1"/>
          <p:nvPr>
            <p:ph idx="1" type="subTitle"/>
          </p:nvPr>
        </p:nvSpPr>
        <p:spPr>
          <a:xfrm>
            <a:off x="1556000" y="31524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404" name="Google Shape;404;p37"/>
          <p:cNvSpPr txBox="1"/>
          <p:nvPr>
            <p:ph hasCustomPrompt="1" idx="2" type="title"/>
          </p:nvPr>
        </p:nvSpPr>
        <p:spPr>
          <a:xfrm>
            <a:off x="1556000" y="1341775"/>
            <a:ext cx="4376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5" name="Google Shape;405;p37"/>
          <p:cNvSpPr/>
          <p:nvPr/>
        </p:nvSpPr>
        <p:spPr>
          <a:xfrm rot="-9430979">
            <a:off x="-2340162" y="-406534"/>
            <a:ext cx="4964763" cy="5436306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7"/>
          <p:cNvSpPr/>
          <p:nvPr/>
        </p:nvSpPr>
        <p:spPr>
          <a:xfrm>
            <a:off x="4934200" y="-93612"/>
            <a:ext cx="4868336" cy="5330720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7"/>
          <p:cNvSpPr/>
          <p:nvPr/>
        </p:nvSpPr>
        <p:spPr>
          <a:xfrm flipH="1" rot="142657">
            <a:off x="5886454" y="1711259"/>
            <a:ext cx="4026886" cy="4081468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AND_BODY_1_3">
    <p:bg>
      <p:bgPr>
        <a:solidFill>
          <a:schemeClr val="accent4"/>
        </a:solid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8"/>
          <p:cNvSpPr/>
          <p:nvPr/>
        </p:nvSpPr>
        <p:spPr>
          <a:xfrm rot="1223448">
            <a:off x="-2861096" y="25637"/>
            <a:ext cx="4964798" cy="5436343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8"/>
          <p:cNvSpPr/>
          <p:nvPr/>
        </p:nvSpPr>
        <p:spPr>
          <a:xfrm rot="1223448">
            <a:off x="6770679" y="-92288"/>
            <a:ext cx="4964798" cy="5436343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8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2" name="Google Shape;412;p38"/>
          <p:cNvSpPr txBox="1"/>
          <p:nvPr>
            <p:ph idx="2" type="title"/>
          </p:nvPr>
        </p:nvSpPr>
        <p:spPr>
          <a:xfrm>
            <a:off x="939157" y="2899225"/>
            <a:ext cx="1659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3" name="Google Shape;413;p38"/>
          <p:cNvSpPr txBox="1"/>
          <p:nvPr>
            <p:ph idx="1" type="subTitle"/>
          </p:nvPr>
        </p:nvSpPr>
        <p:spPr>
          <a:xfrm>
            <a:off x="939157" y="3406975"/>
            <a:ext cx="1659000" cy="11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4" name="Google Shape;414;p38"/>
          <p:cNvSpPr txBox="1"/>
          <p:nvPr>
            <p:ph idx="3" type="title"/>
          </p:nvPr>
        </p:nvSpPr>
        <p:spPr>
          <a:xfrm>
            <a:off x="2808052" y="2899225"/>
            <a:ext cx="1659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5" name="Google Shape;415;p38"/>
          <p:cNvSpPr txBox="1"/>
          <p:nvPr>
            <p:ph idx="4" type="subTitle"/>
          </p:nvPr>
        </p:nvSpPr>
        <p:spPr>
          <a:xfrm>
            <a:off x="2808052" y="3406975"/>
            <a:ext cx="1659000" cy="11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6" name="Google Shape;416;p38"/>
          <p:cNvSpPr txBox="1"/>
          <p:nvPr>
            <p:ph idx="5" type="title"/>
          </p:nvPr>
        </p:nvSpPr>
        <p:spPr>
          <a:xfrm>
            <a:off x="4676948" y="2899225"/>
            <a:ext cx="1659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7" name="Google Shape;417;p38"/>
          <p:cNvSpPr txBox="1"/>
          <p:nvPr>
            <p:ph idx="6" type="subTitle"/>
          </p:nvPr>
        </p:nvSpPr>
        <p:spPr>
          <a:xfrm>
            <a:off x="4676948" y="3406975"/>
            <a:ext cx="1659000" cy="11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8" name="Google Shape;418;p38"/>
          <p:cNvSpPr txBox="1"/>
          <p:nvPr>
            <p:ph idx="7" type="title"/>
          </p:nvPr>
        </p:nvSpPr>
        <p:spPr>
          <a:xfrm>
            <a:off x="6545843" y="2899225"/>
            <a:ext cx="1659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9" name="Google Shape;419;p38"/>
          <p:cNvSpPr txBox="1"/>
          <p:nvPr>
            <p:ph idx="8" type="subTitle"/>
          </p:nvPr>
        </p:nvSpPr>
        <p:spPr>
          <a:xfrm>
            <a:off x="6545843" y="3406975"/>
            <a:ext cx="1659000" cy="11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TITLE_AND_BODY_1_2">
    <p:bg>
      <p:bgPr>
        <a:solidFill>
          <a:schemeClr val="accent4"/>
        </a:solid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9"/>
          <p:cNvSpPr/>
          <p:nvPr/>
        </p:nvSpPr>
        <p:spPr>
          <a:xfrm rot="-5057437">
            <a:off x="3206585" y="392431"/>
            <a:ext cx="5834522" cy="9675104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9"/>
          <p:cNvSpPr txBox="1"/>
          <p:nvPr>
            <p:ph idx="1" type="subTitle"/>
          </p:nvPr>
        </p:nvSpPr>
        <p:spPr>
          <a:xfrm>
            <a:off x="1020088" y="2793125"/>
            <a:ext cx="2123400" cy="8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23" name="Google Shape;423;p39"/>
          <p:cNvSpPr txBox="1"/>
          <p:nvPr>
            <p:ph hasCustomPrompt="1" type="title"/>
          </p:nvPr>
        </p:nvSpPr>
        <p:spPr>
          <a:xfrm>
            <a:off x="1020088" y="1955525"/>
            <a:ext cx="21234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4" name="Google Shape;424;p39"/>
          <p:cNvSpPr txBox="1"/>
          <p:nvPr>
            <p:ph idx="2" type="subTitle"/>
          </p:nvPr>
        </p:nvSpPr>
        <p:spPr>
          <a:xfrm>
            <a:off x="3510303" y="2793125"/>
            <a:ext cx="2123400" cy="8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25" name="Google Shape;425;p39"/>
          <p:cNvSpPr txBox="1"/>
          <p:nvPr>
            <p:ph hasCustomPrompt="1" idx="3" type="title"/>
          </p:nvPr>
        </p:nvSpPr>
        <p:spPr>
          <a:xfrm>
            <a:off x="3510303" y="1955525"/>
            <a:ext cx="21234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6" name="Google Shape;426;p39"/>
          <p:cNvSpPr txBox="1"/>
          <p:nvPr>
            <p:ph idx="4" type="subTitle"/>
          </p:nvPr>
        </p:nvSpPr>
        <p:spPr>
          <a:xfrm>
            <a:off x="6000519" y="2793125"/>
            <a:ext cx="2123400" cy="8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27" name="Google Shape;427;p39"/>
          <p:cNvSpPr txBox="1"/>
          <p:nvPr>
            <p:ph hasCustomPrompt="1" idx="5" type="title"/>
          </p:nvPr>
        </p:nvSpPr>
        <p:spPr>
          <a:xfrm>
            <a:off x="6000519" y="1955525"/>
            <a:ext cx="21234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8" name="Google Shape;428;p39"/>
          <p:cNvSpPr/>
          <p:nvPr/>
        </p:nvSpPr>
        <p:spPr>
          <a:xfrm rot="-5057437">
            <a:off x="1123010" y="-4674919"/>
            <a:ext cx="5834522" cy="9675104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5">
  <p:cSld name="TITLE_AND_BODY_1_2_1">
    <p:bg>
      <p:bgPr>
        <a:solidFill>
          <a:schemeClr val="accent4"/>
        </a:solid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0"/>
          <p:cNvSpPr/>
          <p:nvPr/>
        </p:nvSpPr>
        <p:spPr>
          <a:xfrm flipH="1" rot="5209686">
            <a:off x="-1506124" y="1538790"/>
            <a:ext cx="4027077" cy="4081661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0"/>
          <p:cNvSpPr/>
          <p:nvPr/>
        </p:nvSpPr>
        <p:spPr>
          <a:xfrm rot="1223448">
            <a:off x="6770679" y="-92288"/>
            <a:ext cx="4964798" cy="5436343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0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TITLE_AND_BODY_1_1_1_1">
    <p:bg>
      <p:bgPr>
        <a:solidFill>
          <a:schemeClr val="accent6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1"/>
          <p:cNvSpPr/>
          <p:nvPr/>
        </p:nvSpPr>
        <p:spPr>
          <a:xfrm rot="1083411">
            <a:off x="6554173" y="-259794"/>
            <a:ext cx="4868376" cy="5330764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1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6" name="Google Shape;436;p41"/>
          <p:cNvSpPr txBox="1"/>
          <p:nvPr>
            <p:ph idx="2" type="title"/>
          </p:nvPr>
        </p:nvSpPr>
        <p:spPr>
          <a:xfrm>
            <a:off x="3419850" y="3137325"/>
            <a:ext cx="23043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7" name="Google Shape;437;p41"/>
          <p:cNvSpPr txBox="1"/>
          <p:nvPr>
            <p:ph idx="1" type="subTitle"/>
          </p:nvPr>
        </p:nvSpPr>
        <p:spPr>
          <a:xfrm>
            <a:off x="3419851" y="3727850"/>
            <a:ext cx="23043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8" name="Google Shape;438;p41"/>
          <p:cNvSpPr txBox="1"/>
          <p:nvPr>
            <p:ph idx="3" type="title"/>
          </p:nvPr>
        </p:nvSpPr>
        <p:spPr>
          <a:xfrm>
            <a:off x="6012237" y="3137325"/>
            <a:ext cx="23043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9" name="Google Shape;439;p41"/>
          <p:cNvSpPr txBox="1"/>
          <p:nvPr>
            <p:ph idx="4" type="subTitle"/>
          </p:nvPr>
        </p:nvSpPr>
        <p:spPr>
          <a:xfrm>
            <a:off x="6012227" y="3727850"/>
            <a:ext cx="23043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0" name="Google Shape;440;p41"/>
          <p:cNvSpPr txBox="1"/>
          <p:nvPr>
            <p:ph idx="5" type="title"/>
          </p:nvPr>
        </p:nvSpPr>
        <p:spPr>
          <a:xfrm>
            <a:off x="827463" y="3137325"/>
            <a:ext cx="23043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1" name="Google Shape;441;p41"/>
          <p:cNvSpPr txBox="1"/>
          <p:nvPr>
            <p:ph idx="6" type="subTitle"/>
          </p:nvPr>
        </p:nvSpPr>
        <p:spPr>
          <a:xfrm>
            <a:off x="827475" y="3727850"/>
            <a:ext cx="23043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2" name="Google Shape;442;p41"/>
          <p:cNvSpPr txBox="1"/>
          <p:nvPr>
            <p:ph idx="7" type="title"/>
          </p:nvPr>
        </p:nvSpPr>
        <p:spPr>
          <a:xfrm>
            <a:off x="3419850" y="1552100"/>
            <a:ext cx="23043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3" name="Google Shape;443;p41"/>
          <p:cNvSpPr txBox="1"/>
          <p:nvPr>
            <p:ph idx="8" type="subTitle"/>
          </p:nvPr>
        </p:nvSpPr>
        <p:spPr>
          <a:xfrm>
            <a:off x="3419851" y="2142625"/>
            <a:ext cx="23043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4" name="Google Shape;444;p41"/>
          <p:cNvSpPr txBox="1"/>
          <p:nvPr>
            <p:ph idx="9" type="title"/>
          </p:nvPr>
        </p:nvSpPr>
        <p:spPr>
          <a:xfrm>
            <a:off x="6012237" y="1552100"/>
            <a:ext cx="23043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5" name="Google Shape;445;p41"/>
          <p:cNvSpPr txBox="1"/>
          <p:nvPr>
            <p:ph idx="13" type="subTitle"/>
          </p:nvPr>
        </p:nvSpPr>
        <p:spPr>
          <a:xfrm>
            <a:off x="6012227" y="2142625"/>
            <a:ext cx="23043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6" name="Google Shape;446;p41"/>
          <p:cNvSpPr txBox="1"/>
          <p:nvPr>
            <p:ph idx="14" type="title"/>
          </p:nvPr>
        </p:nvSpPr>
        <p:spPr>
          <a:xfrm>
            <a:off x="827463" y="1552100"/>
            <a:ext cx="23043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7" name="Google Shape;447;p41"/>
          <p:cNvSpPr txBox="1"/>
          <p:nvPr>
            <p:ph idx="15" type="subTitle"/>
          </p:nvPr>
        </p:nvSpPr>
        <p:spPr>
          <a:xfrm>
            <a:off x="827475" y="2142625"/>
            <a:ext cx="23043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TITLE_AND_BODY_1_1_1_2">
    <p:bg>
      <p:bgPr>
        <a:solidFill>
          <a:schemeClr val="accent2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2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0" name="Google Shape;450;p42"/>
          <p:cNvSpPr txBox="1"/>
          <p:nvPr>
            <p:ph idx="2" type="title"/>
          </p:nvPr>
        </p:nvSpPr>
        <p:spPr>
          <a:xfrm>
            <a:off x="5026225" y="2327550"/>
            <a:ext cx="3137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1" name="Google Shape;451;p42"/>
          <p:cNvSpPr txBox="1"/>
          <p:nvPr>
            <p:ph idx="1" type="subTitle"/>
          </p:nvPr>
        </p:nvSpPr>
        <p:spPr>
          <a:xfrm>
            <a:off x="5026200" y="2809124"/>
            <a:ext cx="31377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2" name="Google Shape;452;p42"/>
          <p:cNvSpPr/>
          <p:nvPr/>
        </p:nvSpPr>
        <p:spPr>
          <a:xfrm rot="-9430979">
            <a:off x="6990588" y="-420384"/>
            <a:ext cx="4964763" cy="5436306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AND_BODY_1_1_1_2_1">
    <p:bg>
      <p:bgPr>
        <a:solidFill>
          <a:schemeClr val="accent6"/>
        </a:solid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3"/>
          <p:cNvSpPr/>
          <p:nvPr/>
        </p:nvSpPr>
        <p:spPr>
          <a:xfrm flipH="1" rot="-327066">
            <a:off x="3996598" y="-489574"/>
            <a:ext cx="6396915" cy="6483620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3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6" name="Google Shape;456;p43"/>
          <p:cNvSpPr txBox="1"/>
          <p:nvPr>
            <p:ph idx="2" type="title"/>
          </p:nvPr>
        </p:nvSpPr>
        <p:spPr>
          <a:xfrm>
            <a:off x="1063825" y="2327550"/>
            <a:ext cx="3137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7" name="Google Shape;457;p43"/>
          <p:cNvSpPr txBox="1"/>
          <p:nvPr>
            <p:ph idx="1" type="subTitle"/>
          </p:nvPr>
        </p:nvSpPr>
        <p:spPr>
          <a:xfrm>
            <a:off x="1063800" y="2809124"/>
            <a:ext cx="31377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TITLE_AND_BODY_1_1_1_2_2">
    <p:bg>
      <p:bgPr>
        <a:solidFill>
          <a:schemeClr val="accent3"/>
        </a:solid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4"/>
          <p:cNvSpPr/>
          <p:nvPr/>
        </p:nvSpPr>
        <p:spPr>
          <a:xfrm rot="327066">
            <a:off x="-1126127" y="-378824"/>
            <a:ext cx="6396915" cy="6483620"/>
          </a:xfrm>
          <a:custGeom>
            <a:rect b="b" l="l" r="r" t="t"/>
            <a:pathLst>
              <a:path extrusionOk="0" h="101847" w="100485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44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1" name="Google Shape;461;p44"/>
          <p:cNvSpPr txBox="1"/>
          <p:nvPr>
            <p:ph idx="2" type="title"/>
          </p:nvPr>
        </p:nvSpPr>
        <p:spPr>
          <a:xfrm>
            <a:off x="5026225" y="2327550"/>
            <a:ext cx="3137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2" name="Google Shape;462;p44"/>
          <p:cNvSpPr txBox="1"/>
          <p:nvPr>
            <p:ph idx="1" type="subTitle"/>
          </p:nvPr>
        </p:nvSpPr>
        <p:spPr>
          <a:xfrm>
            <a:off x="5026200" y="2809124"/>
            <a:ext cx="31377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AND_BODY_1_1_1_2_2_1">
    <p:bg>
      <p:bgPr>
        <a:solidFill>
          <a:schemeClr val="accent3"/>
        </a:solidFill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5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5" name="Google Shape;465;p45"/>
          <p:cNvSpPr txBox="1"/>
          <p:nvPr>
            <p:ph idx="1" type="subTitle"/>
          </p:nvPr>
        </p:nvSpPr>
        <p:spPr>
          <a:xfrm>
            <a:off x="2318100" y="1777376"/>
            <a:ext cx="4507800" cy="188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6" name="Google Shape;466;p45"/>
          <p:cNvSpPr/>
          <p:nvPr/>
        </p:nvSpPr>
        <p:spPr>
          <a:xfrm rot="-5057437">
            <a:off x="3206585" y="392431"/>
            <a:ext cx="5834522" cy="9675104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TITLE_AND_BODY_1_1_1_2_2_1_1">
    <p:bg>
      <p:bgPr>
        <a:solidFill>
          <a:schemeClr val="accent6"/>
        </a:solid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6"/>
          <p:cNvSpPr/>
          <p:nvPr/>
        </p:nvSpPr>
        <p:spPr>
          <a:xfrm rot="1083411">
            <a:off x="5205723" y="-93644"/>
            <a:ext cx="4868376" cy="5330764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6"/>
          <p:cNvSpPr/>
          <p:nvPr/>
        </p:nvSpPr>
        <p:spPr>
          <a:xfrm>
            <a:off x="-230075" y="-93625"/>
            <a:ext cx="4868336" cy="5330720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6"/>
          <p:cNvSpPr txBox="1"/>
          <p:nvPr>
            <p:ph type="title"/>
          </p:nvPr>
        </p:nvSpPr>
        <p:spPr>
          <a:xfrm>
            <a:off x="39300" y="764950"/>
            <a:ext cx="9065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1" name="Google Shape;471;p46"/>
          <p:cNvSpPr txBox="1"/>
          <p:nvPr>
            <p:ph idx="1" type="subTitle"/>
          </p:nvPr>
        </p:nvSpPr>
        <p:spPr>
          <a:xfrm>
            <a:off x="2318100" y="1541500"/>
            <a:ext cx="4507800" cy="13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72" name="Google Shape;472;p46"/>
          <p:cNvSpPr/>
          <p:nvPr/>
        </p:nvSpPr>
        <p:spPr>
          <a:xfrm rot="-3684712">
            <a:off x="264587" y="377391"/>
            <a:ext cx="5834584" cy="9675259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6"/>
          <p:cNvSpPr txBox="1"/>
          <p:nvPr/>
        </p:nvSpPr>
        <p:spPr>
          <a:xfrm>
            <a:off x="2997600" y="2864200"/>
            <a:ext cx="31488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, including icons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, and infographics &amp; images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. </a:t>
            </a:r>
            <a:endParaRPr sz="1200">
              <a:solidFill>
                <a:schemeClr val="lt2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2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TITLE_AND_TWO_COLUMNS_2">
    <p:bg>
      <p:bgPr>
        <a:solidFill>
          <a:schemeClr val="accent6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7"/>
          <p:cNvSpPr/>
          <p:nvPr/>
        </p:nvSpPr>
        <p:spPr>
          <a:xfrm rot="1083411">
            <a:off x="6401873" y="-93644"/>
            <a:ext cx="4868376" cy="5330764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7"/>
          <p:cNvSpPr/>
          <p:nvPr/>
        </p:nvSpPr>
        <p:spPr>
          <a:xfrm>
            <a:off x="-230075" y="-93625"/>
            <a:ext cx="4868336" cy="5330720"/>
          </a:xfrm>
          <a:custGeom>
            <a:rect b="b" l="l" r="r" t="t"/>
            <a:pathLst>
              <a:path extrusionOk="0" h="135659" w="123892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7"/>
          <p:cNvSpPr txBox="1"/>
          <p:nvPr>
            <p:ph idx="1" type="body"/>
          </p:nvPr>
        </p:nvSpPr>
        <p:spPr>
          <a:xfrm>
            <a:off x="778200" y="1254525"/>
            <a:ext cx="3561900" cy="3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8" name="Google Shape;478;p47"/>
          <p:cNvSpPr txBox="1"/>
          <p:nvPr>
            <p:ph idx="2" type="body"/>
          </p:nvPr>
        </p:nvSpPr>
        <p:spPr>
          <a:xfrm>
            <a:off x="4803898" y="1254525"/>
            <a:ext cx="3561900" cy="3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9" name="Google Shape;479;p47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0.xml"/><Relationship Id="rId27" Type="http://schemas.openxmlformats.org/officeDocument/2006/relationships/slideLayout" Target="../slideLayouts/slideLayout39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29" Type="http://schemas.openxmlformats.org/officeDocument/2006/relationships/slideLayout" Target="../slideLayouts/slideLayout41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31" Type="http://schemas.openxmlformats.org/officeDocument/2006/relationships/slideLayout" Target="../slideLayouts/slideLayout43.xml"/><Relationship Id="rId3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23.xml"/><Relationship Id="rId33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22.xml"/><Relationship Id="rId3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dvent Pro"/>
              <a:buNone/>
              <a:defRPr b="1" sz="28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Char char="●"/>
              <a:defRPr sz="18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■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■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dvent Pro"/>
              <a:buChar char="■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  <p:sldLayoutId id="2147483689" r:id="rId30"/>
    <p:sldLayoutId id="2147483690" r:id="rId31"/>
    <p:sldLayoutId id="2147483691" r:id="rId32"/>
    <p:sldLayoutId id="2147483692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g"/><Relationship Id="rId4" Type="http://schemas.openxmlformats.org/officeDocument/2006/relationships/image" Target="../media/image3.jpg"/><Relationship Id="rId5" Type="http://schemas.openxmlformats.org/officeDocument/2006/relationships/image" Target="../media/image1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16.jpg"/><Relationship Id="rId5" Type="http://schemas.openxmlformats.org/officeDocument/2006/relationships/image" Target="../media/image1.jpg"/><Relationship Id="rId6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jpg"/><Relationship Id="rId4" Type="http://schemas.openxmlformats.org/officeDocument/2006/relationships/image" Target="../media/image18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48"/>
          <p:cNvSpPr txBox="1"/>
          <p:nvPr>
            <p:ph type="ctrTitle"/>
          </p:nvPr>
        </p:nvSpPr>
        <p:spPr>
          <a:xfrm>
            <a:off x="122450" y="1044450"/>
            <a:ext cx="4317000" cy="14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3140" u="sng">
                <a:latin typeface="Playfair Display"/>
                <a:ea typeface="Playfair Display"/>
                <a:cs typeface="Playfair Display"/>
                <a:sym typeface="Playfair Display"/>
              </a:rPr>
              <a:t>Sentiment Analysis of Russia’s invasion of Ukraine </a:t>
            </a:r>
            <a:endParaRPr b="0" sz="3140" u="sng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85" name="Google Shape;485;p48"/>
          <p:cNvSpPr txBox="1"/>
          <p:nvPr>
            <p:ph idx="1" type="subTitle"/>
          </p:nvPr>
        </p:nvSpPr>
        <p:spPr>
          <a:xfrm>
            <a:off x="1639200" y="3500425"/>
            <a:ext cx="5865600" cy="13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By - Ajit Jadhav, Srashti Soni , Karan Ajay Pisay, Shree Sharma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Under the guidance of Dr. Tony Diana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Data Science Department, UMBC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Data 602:Intro to Data Analysis and Machine Learning 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57"/>
          <p:cNvSpPr txBox="1"/>
          <p:nvPr>
            <p:ph type="title"/>
          </p:nvPr>
        </p:nvSpPr>
        <p:spPr>
          <a:xfrm>
            <a:off x="4609225" y="2419000"/>
            <a:ext cx="41925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724" name="Google Shape;724;p57"/>
          <p:cNvSpPr txBox="1"/>
          <p:nvPr>
            <p:ph idx="2" type="title"/>
          </p:nvPr>
        </p:nvSpPr>
        <p:spPr>
          <a:xfrm>
            <a:off x="4745050" y="1341775"/>
            <a:ext cx="438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725" name="Google Shape;725;p57"/>
          <p:cNvGrpSpPr/>
          <p:nvPr/>
        </p:nvGrpSpPr>
        <p:grpSpPr>
          <a:xfrm>
            <a:off x="1605250" y="-636050"/>
            <a:ext cx="1863975" cy="5237875"/>
            <a:chOff x="2877450" y="238125"/>
            <a:chExt cx="1863975" cy="5237875"/>
          </a:xfrm>
        </p:grpSpPr>
        <p:sp>
          <p:nvSpPr>
            <p:cNvPr id="726" name="Google Shape;726;p57"/>
            <p:cNvSpPr/>
            <p:nvPr/>
          </p:nvSpPr>
          <p:spPr>
            <a:xfrm>
              <a:off x="3809925" y="4389650"/>
              <a:ext cx="931500" cy="290325"/>
            </a:xfrm>
            <a:custGeom>
              <a:rect b="b" l="l" r="r" t="t"/>
              <a:pathLst>
                <a:path extrusionOk="0" h="11613" w="37260">
                  <a:moveTo>
                    <a:pt x="37260" y="0"/>
                  </a:moveTo>
                  <a:lnTo>
                    <a:pt x="8571" y="326"/>
                  </a:lnTo>
                  <a:lnTo>
                    <a:pt x="1" y="11612"/>
                  </a:lnTo>
                  <a:lnTo>
                    <a:pt x="37260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57"/>
            <p:cNvSpPr/>
            <p:nvPr/>
          </p:nvSpPr>
          <p:spPr>
            <a:xfrm>
              <a:off x="3809925" y="4390425"/>
              <a:ext cx="929875" cy="405375"/>
            </a:xfrm>
            <a:custGeom>
              <a:rect b="b" l="l" r="r" t="t"/>
              <a:pathLst>
                <a:path extrusionOk="0" h="16215" w="37195">
                  <a:moveTo>
                    <a:pt x="37195" y="0"/>
                  </a:moveTo>
                  <a:lnTo>
                    <a:pt x="1" y="11581"/>
                  </a:lnTo>
                  <a:lnTo>
                    <a:pt x="13525" y="16215"/>
                  </a:lnTo>
                  <a:lnTo>
                    <a:pt x="3719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57"/>
            <p:cNvSpPr/>
            <p:nvPr/>
          </p:nvSpPr>
          <p:spPr>
            <a:xfrm>
              <a:off x="3594650" y="3719025"/>
              <a:ext cx="215300" cy="960950"/>
            </a:xfrm>
            <a:custGeom>
              <a:rect b="b" l="l" r="r" t="t"/>
              <a:pathLst>
                <a:path extrusionOk="0" h="38438" w="8612">
                  <a:moveTo>
                    <a:pt x="8448" y="1"/>
                  </a:moveTo>
                  <a:lnTo>
                    <a:pt x="1" y="27151"/>
                  </a:lnTo>
                  <a:lnTo>
                    <a:pt x="8612" y="38437"/>
                  </a:lnTo>
                  <a:lnTo>
                    <a:pt x="8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57"/>
            <p:cNvSpPr/>
            <p:nvPr/>
          </p:nvSpPr>
          <p:spPr>
            <a:xfrm>
              <a:off x="3806075" y="3720825"/>
              <a:ext cx="218150" cy="959150"/>
            </a:xfrm>
            <a:custGeom>
              <a:rect b="b" l="l" r="r" t="t"/>
              <a:pathLst>
                <a:path extrusionOk="0" h="38366" w="8726">
                  <a:moveTo>
                    <a:pt x="1" y="0"/>
                  </a:moveTo>
                  <a:lnTo>
                    <a:pt x="155" y="38365"/>
                  </a:lnTo>
                  <a:lnTo>
                    <a:pt x="8725" y="270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57"/>
            <p:cNvSpPr/>
            <p:nvPr/>
          </p:nvSpPr>
          <p:spPr>
            <a:xfrm>
              <a:off x="3809925" y="4679950"/>
              <a:ext cx="570050" cy="796050"/>
            </a:xfrm>
            <a:custGeom>
              <a:rect b="b" l="l" r="r" t="t"/>
              <a:pathLst>
                <a:path extrusionOk="0" h="31842" w="22802">
                  <a:moveTo>
                    <a:pt x="1" y="0"/>
                  </a:moveTo>
                  <a:lnTo>
                    <a:pt x="22802" y="31842"/>
                  </a:lnTo>
                  <a:lnTo>
                    <a:pt x="22802" y="31842"/>
                  </a:lnTo>
                  <a:lnTo>
                    <a:pt x="13525" y="4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57"/>
            <p:cNvSpPr/>
            <p:nvPr/>
          </p:nvSpPr>
          <p:spPr>
            <a:xfrm>
              <a:off x="3809875" y="4679950"/>
              <a:ext cx="568900" cy="794700"/>
            </a:xfrm>
            <a:custGeom>
              <a:rect b="b" l="l" r="r" t="t"/>
              <a:pathLst>
                <a:path extrusionOk="0" h="31788" w="22756">
                  <a:moveTo>
                    <a:pt x="3" y="0"/>
                  </a:moveTo>
                  <a:lnTo>
                    <a:pt x="1" y="14311"/>
                  </a:lnTo>
                  <a:lnTo>
                    <a:pt x="22755" y="3178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57"/>
            <p:cNvSpPr/>
            <p:nvPr/>
          </p:nvSpPr>
          <p:spPr>
            <a:xfrm>
              <a:off x="2877450" y="4389650"/>
              <a:ext cx="932500" cy="290325"/>
            </a:xfrm>
            <a:custGeom>
              <a:rect b="b" l="l" r="r" t="t"/>
              <a:pathLst>
                <a:path extrusionOk="0" h="11613" w="37300">
                  <a:moveTo>
                    <a:pt x="0" y="0"/>
                  </a:moveTo>
                  <a:lnTo>
                    <a:pt x="37300" y="11612"/>
                  </a:lnTo>
                  <a:lnTo>
                    <a:pt x="37300" y="11612"/>
                  </a:lnTo>
                  <a:lnTo>
                    <a:pt x="28689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57"/>
            <p:cNvSpPr/>
            <p:nvPr/>
          </p:nvSpPr>
          <p:spPr>
            <a:xfrm>
              <a:off x="2879100" y="4390425"/>
              <a:ext cx="930850" cy="405375"/>
            </a:xfrm>
            <a:custGeom>
              <a:rect b="b" l="l" r="r" t="t"/>
              <a:pathLst>
                <a:path extrusionOk="0" h="16215" w="37234">
                  <a:moveTo>
                    <a:pt x="0" y="0"/>
                  </a:moveTo>
                  <a:lnTo>
                    <a:pt x="23669" y="16215"/>
                  </a:lnTo>
                  <a:lnTo>
                    <a:pt x="37234" y="115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57"/>
            <p:cNvSpPr/>
            <p:nvPr/>
          </p:nvSpPr>
          <p:spPr>
            <a:xfrm>
              <a:off x="3238900" y="4681200"/>
              <a:ext cx="568750" cy="794800"/>
            </a:xfrm>
            <a:custGeom>
              <a:rect b="b" l="l" r="r" t="t"/>
              <a:pathLst>
                <a:path extrusionOk="0" h="31792" w="22750">
                  <a:moveTo>
                    <a:pt x="22749" y="1"/>
                  </a:moveTo>
                  <a:lnTo>
                    <a:pt x="9277" y="4584"/>
                  </a:lnTo>
                  <a:lnTo>
                    <a:pt x="0" y="31792"/>
                  </a:lnTo>
                  <a:lnTo>
                    <a:pt x="0" y="31792"/>
                  </a:lnTo>
                  <a:lnTo>
                    <a:pt x="22749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57"/>
            <p:cNvSpPr/>
            <p:nvPr/>
          </p:nvSpPr>
          <p:spPr>
            <a:xfrm>
              <a:off x="3240125" y="4679950"/>
              <a:ext cx="568875" cy="794700"/>
            </a:xfrm>
            <a:custGeom>
              <a:rect b="b" l="l" r="r" t="t"/>
              <a:pathLst>
                <a:path extrusionOk="0" h="31788" w="22755">
                  <a:moveTo>
                    <a:pt x="22753" y="0"/>
                  </a:moveTo>
                  <a:lnTo>
                    <a:pt x="1" y="31788"/>
                  </a:lnTo>
                  <a:lnTo>
                    <a:pt x="22754" y="14311"/>
                  </a:lnTo>
                  <a:lnTo>
                    <a:pt x="2275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57"/>
            <p:cNvSpPr/>
            <p:nvPr/>
          </p:nvSpPr>
          <p:spPr>
            <a:xfrm>
              <a:off x="3671400" y="3469125"/>
              <a:ext cx="264350" cy="264300"/>
            </a:xfrm>
            <a:custGeom>
              <a:rect b="b" l="l" r="r" t="t"/>
              <a:pathLst>
                <a:path extrusionOk="0" h="10572" w="10574">
                  <a:moveTo>
                    <a:pt x="5287" y="974"/>
                  </a:moveTo>
                  <a:cubicBezTo>
                    <a:pt x="7665" y="974"/>
                    <a:pt x="9600" y="2907"/>
                    <a:pt x="9600" y="5286"/>
                  </a:cubicBezTo>
                  <a:cubicBezTo>
                    <a:pt x="9600" y="7663"/>
                    <a:pt x="7665" y="9597"/>
                    <a:pt x="5287" y="9597"/>
                  </a:cubicBezTo>
                  <a:cubicBezTo>
                    <a:pt x="2910" y="9597"/>
                    <a:pt x="975" y="7663"/>
                    <a:pt x="975" y="5286"/>
                  </a:cubicBezTo>
                  <a:cubicBezTo>
                    <a:pt x="975" y="2907"/>
                    <a:pt x="2910" y="974"/>
                    <a:pt x="5287" y="974"/>
                  </a:cubicBezTo>
                  <a:close/>
                  <a:moveTo>
                    <a:pt x="5287" y="0"/>
                  </a:moveTo>
                  <a:cubicBezTo>
                    <a:pt x="2373" y="0"/>
                    <a:pt x="1" y="2370"/>
                    <a:pt x="1" y="5286"/>
                  </a:cubicBezTo>
                  <a:cubicBezTo>
                    <a:pt x="1" y="8201"/>
                    <a:pt x="2373" y="10572"/>
                    <a:pt x="5287" y="10572"/>
                  </a:cubicBezTo>
                  <a:cubicBezTo>
                    <a:pt x="8202" y="10572"/>
                    <a:pt x="10573" y="8200"/>
                    <a:pt x="10573" y="5286"/>
                  </a:cubicBezTo>
                  <a:cubicBezTo>
                    <a:pt x="10573" y="2371"/>
                    <a:pt x="8202" y="0"/>
                    <a:pt x="5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57"/>
            <p:cNvSpPr/>
            <p:nvPr/>
          </p:nvSpPr>
          <p:spPr>
            <a:xfrm>
              <a:off x="3870900" y="3200175"/>
              <a:ext cx="653425" cy="321700"/>
            </a:xfrm>
            <a:custGeom>
              <a:rect b="b" l="l" r="r" t="t"/>
              <a:pathLst>
                <a:path extrusionOk="0" h="12868" w="26137">
                  <a:moveTo>
                    <a:pt x="20428" y="1"/>
                  </a:moveTo>
                  <a:lnTo>
                    <a:pt x="20428" y="1232"/>
                  </a:lnTo>
                  <a:cubicBezTo>
                    <a:pt x="22962" y="1597"/>
                    <a:pt x="24918" y="3777"/>
                    <a:pt x="24918" y="6411"/>
                  </a:cubicBezTo>
                  <a:cubicBezTo>
                    <a:pt x="24918" y="9299"/>
                    <a:pt x="22569" y="11649"/>
                    <a:pt x="19681" y="11649"/>
                  </a:cubicBezTo>
                  <a:lnTo>
                    <a:pt x="1" y="11649"/>
                  </a:lnTo>
                  <a:cubicBezTo>
                    <a:pt x="526" y="11971"/>
                    <a:pt x="991" y="12383"/>
                    <a:pt x="1372" y="12867"/>
                  </a:cubicBezTo>
                  <a:lnTo>
                    <a:pt x="19681" y="12867"/>
                  </a:lnTo>
                  <a:cubicBezTo>
                    <a:pt x="23240" y="12867"/>
                    <a:pt x="26136" y="9971"/>
                    <a:pt x="26136" y="6411"/>
                  </a:cubicBezTo>
                  <a:cubicBezTo>
                    <a:pt x="26136" y="3104"/>
                    <a:pt x="23636" y="373"/>
                    <a:pt x="20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57"/>
            <p:cNvSpPr/>
            <p:nvPr/>
          </p:nvSpPr>
          <p:spPr>
            <a:xfrm>
              <a:off x="3097500" y="3200675"/>
              <a:ext cx="783100" cy="321200"/>
            </a:xfrm>
            <a:custGeom>
              <a:rect b="b" l="l" r="r" t="t"/>
              <a:pathLst>
                <a:path extrusionOk="0" h="12848" w="31324">
                  <a:moveTo>
                    <a:pt x="5586" y="1"/>
                  </a:moveTo>
                  <a:cubicBezTo>
                    <a:pt x="2438" y="428"/>
                    <a:pt x="1" y="3127"/>
                    <a:pt x="1" y="6391"/>
                  </a:cubicBezTo>
                  <a:cubicBezTo>
                    <a:pt x="1" y="9951"/>
                    <a:pt x="2897" y="12847"/>
                    <a:pt x="6456" y="12847"/>
                  </a:cubicBezTo>
                  <a:lnTo>
                    <a:pt x="31323" y="12847"/>
                  </a:lnTo>
                  <a:cubicBezTo>
                    <a:pt x="30622" y="12168"/>
                    <a:pt x="29716" y="11739"/>
                    <a:pt x="28746" y="11629"/>
                  </a:cubicBezTo>
                  <a:lnTo>
                    <a:pt x="6457" y="11629"/>
                  </a:lnTo>
                  <a:cubicBezTo>
                    <a:pt x="3569" y="11629"/>
                    <a:pt x="1219" y="9279"/>
                    <a:pt x="1219" y="6391"/>
                  </a:cubicBezTo>
                  <a:cubicBezTo>
                    <a:pt x="1219" y="3800"/>
                    <a:pt x="3112" y="1648"/>
                    <a:pt x="5586" y="1232"/>
                  </a:cubicBezTo>
                  <a:lnTo>
                    <a:pt x="55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57"/>
            <p:cNvSpPr/>
            <p:nvPr/>
          </p:nvSpPr>
          <p:spPr>
            <a:xfrm>
              <a:off x="3239925" y="238125"/>
              <a:ext cx="1138875" cy="3158475"/>
            </a:xfrm>
            <a:custGeom>
              <a:rect b="b" l="l" r="r" t="t"/>
              <a:pathLst>
                <a:path extrusionOk="0" h="126339" w="45555">
                  <a:moveTo>
                    <a:pt x="0" y="0"/>
                  </a:moveTo>
                  <a:lnTo>
                    <a:pt x="0" y="126339"/>
                  </a:lnTo>
                  <a:lnTo>
                    <a:pt x="45554" y="126339"/>
                  </a:lnTo>
                  <a:lnTo>
                    <a:pt x="455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57"/>
            <p:cNvSpPr/>
            <p:nvPr/>
          </p:nvSpPr>
          <p:spPr>
            <a:xfrm>
              <a:off x="3238325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57"/>
            <p:cNvSpPr/>
            <p:nvPr/>
          </p:nvSpPr>
          <p:spPr>
            <a:xfrm>
              <a:off x="3695475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57"/>
            <p:cNvSpPr/>
            <p:nvPr/>
          </p:nvSpPr>
          <p:spPr>
            <a:xfrm>
              <a:off x="4151450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1" y="0"/>
                  </a:moveTo>
                  <a:lnTo>
                    <a:pt x="1" y="126413"/>
                  </a:lnTo>
                  <a:lnTo>
                    <a:pt x="9112" y="126413"/>
                  </a:lnTo>
                  <a:lnTo>
                    <a:pt x="9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58"/>
          <p:cNvSpPr txBox="1"/>
          <p:nvPr>
            <p:ph type="title"/>
          </p:nvPr>
        </p:nvSpPr>
        <p:spPr>
          <a:xfrm>
            <a:off x="39300" y="333600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748" name="Google Shape;748;p58"/>
          <p:cNvSpPr/>
          <p:nvPr/>
        </p:nvSpPr>
        <p:spPr>
          <a:xfrm>
            <a:off x="4436307" y="1055510"/>
            <a:ext cx="737100" cy="297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58"/>
          <p:cNvSpPr/>
          <p:nvPr/>
        </p:nvSpPr>
        <p:spPr>
          <a:xfrm>
            <a:off x="4221624" y="3483527"/>
            <a:ext cx="2196300" cy="941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dvent Pro"/>
              <a:buChar char="●"/>
            </a:pPr>
            <a:r>
              <a:rPr b="1" lang="en" sz="11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Tokenization</a:t>
            </a:r>
            <a:endParaRPr b="1" sz="1100">
              <a:solidFill>
                <a:schemeClr val="lt2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dvent Pro"/>
              <a:buChar char="●"/>
            </a:pPr>
            <a:r>
              <a:rPr b="1" lang="en" sz="11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Stop Words</a:t>
            </a:r>
            <a:endParaRPr b="1" sz="1100">
              <a:solidFill>
                <a:schemeClr val="lt2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dvent Pro"/>
              <a:buChar char="●"/>
            </a:pPr>
            <a:r>
              <a:rPr b="1" lang="en" sz="11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Lemmatization</a:t>
            </a:r>
            <a:endParaRPr b="1" sz="1100">
              <a:solidFill>
                <a:schemeClr val="lt2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dvent Pro"/>
              <a:buChar char="●"/>
            </a:pPr>
            <a:r>
              <a:rPr b="1" lang="en" sz="11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Sentiment Labeling</a:t>
            </a:r>
            <a:endParaRPr b="1" sz="1100">
              <a:solidFill>
                <a:schemeClr val="lt2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750" name="Google Shape;750;p58"/>
          <p:cNvGrpSpPr/>
          <p:nvPr/>
        </p:nvGrpSpPr>
        <p:grpSpPr>
          <a:xfrm>
            <a:off x="257113" y="2492644"/>
            <a:ext cx="8463501" cy="584985"/>
            <a:chOff x="-1235666" y="3525661"/>
            <a:chExt cx="7995749" cy="442500"/>
          </a:xfrm>
        </p:grpSpPr>
        <p:sp>
          <p:nvSpPr>
            <p:cNvPr id="751" name="Google Shape;751;p58"/>
            <p:cNvSpPr/>
            <p:nvPr/>
          </p:nvSpPr>
          <p:spPr>
            <a:xfrm>
              <a:off x="2765867" y="352566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Sentiment Analysis</a:t>
              </a:r>
              <a:endParaRPr b="1" sz="18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752" name="Google Shape;752;p58"/>
            <p:cNvSpPr/>
            <p:nvPr/>
          </p:nvSpPr>
          <p:spPr>
            <a:xfrm>
              <a:off x="5113683" y="3572016"/>
              <a:ext cx="1646400" cy="3498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200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Machine Learning Models</a:t>
              </a:r>
              <a:r>
                <a:rPr lang="en" sz="1800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 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53" name="Google Shape;753;p58"/>
            <p:cNvSpPr/>
            <p:nvPr/>
          </p:nvSpPr>
          <p:spPr>
            <a:xfrm>
              <a:off x="-1235666" y="3621368"/>
              <a:ext cx="1186500" cy="2511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200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Data Cleaning</a:t>
              </a:r>
              <a:endParaRPr b="1" sz="800">
                <a:solidFill>
                  <a:schemeClr val="lt1"/>
                </a:solidFill>
              </a:endParaRPr>
            </a:p>
          </p:txBody>
        </p:sp>
      </p:grpSp>
      <p:cxnSp>
        <p:nvCxnSpPr>
          <p:cNvPr id="754" name="Google Shape;754;p58"/>
          <p:cNvCxnSpPr>
            <a:stCxn id="749" idx="0"/>
            <a:endCxn id="751" idx="2"/>
          </p:cNvCxnSpPr>
          <p:nvPr/>
        </p:nvCxnSpPr>
        <p:spPr>
          <a:xfrm rot="10800000">
            <a:off x="5306874" y="3077627"/>
            <a:ext cx="12900" cy="40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5" name="Google Shape;755;p58"/>
          <p:cNvCxnSpPr>
            <a:stCxn id="751" idx="3"/>
            <a:endCxn id="752" idx="1"/>
          </p:cNvCxnSpPr>
          <p:nvPr/>
        </p:nvCxnSpPr>
        <p:spPr>
          <a:xfrm>
            <a:off x="6120814" y="2785137"/>
            <a:ext cx="857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6" name="Google Shape;756;p58"/>
          <p:cNvSpPr/>
          <p:nvPr/>
        </p:nvSpPr>
        <p:spPr>
          <a:xfrm>
            <a:off x="257058" y="1055500"/>
            <a:ext cx="1256100" cy="3318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Data Gathering </a:t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757" name="Google Shape;757;p58"/>
          <p:cNvSpPr/>
          <p:nvPr/>
        </p:nvSpPr>
        <p:spPr>
          <a:xfrm>
            <a:off x="257058" y="1822754"/>
            <a:ext cx="1256100" cy="3318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Data Scraping  </a:t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758" name="Google Shape;758;p58"/>
          <p:cNvSpPr/>
          <p:nvPr/>
        </p:nvSpPr>
        <p:spPr>
          <a:xfrm>
            <a:off x="206850" y="3592163"/>
            <a:ext cx="1628100" cy="585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Data Pre-Processing</a:t>
            </a:r>
            <a:endParaRPr b="1">
              <a:solidFill>
                <a:schemeClr val="lt2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cxnSp>
        <p:nvCxnSpPr>
          <p:cNvPr id="759" name="Google Shape;759;p58"/>
          <p:cNvCxnSpPr>
            <a:stCxn id="756" idx="2"/>
            <a:endCxn id="757" idx="0"/>
          </p:cNvCxnSpPr>
          <p:nvPr/>
        </p:nvCxnSpPr>
        <p:spPr>
          <a:xfrm>
            <a:off x="885108" y="1387300"/>
            <a:ext cx="0" cy="43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60" name="Google Shape;760;p58"/>
          <p:cNvCxnSpPr>
            <a:stCxn id="757" idx="2"/>
            <a:endCxn id="753" idx="0"/>
          </p:cNvCxnSpPr>
          <p:nvPr/>
        </p:nvCxnSpPr>
        <p:spPr>
          <a:xfrm>
            <a:off x="885108" y="2154554"/>
            <a:ext cx="0" cy="46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1" name="Google Shape;761;p58"/>
          <p:cNvSpPr/>
          <p:nvPr/>
        </p:nvSpPr>
        <p:spPr>
          <a:xfrm>
            <a:off x="2372158" y="2492655"/>
            <a:ext cx="1628100" cy="585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Exploratory Data Analysis</a:t>
            </a:r>
            <a:endParaRPr b="1" sz="1600">
              <a:solidFill>
                <a:schemeClr val="lt2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cxnSp>
        <p:nvCxnSpPr>
          <p:cNvPr id="762" name="Google Shape;762;p58"/>
          <p:cNvCxnSpPr>
            <a:stCxn id="753" idx="3"/>
            <a:endCxn id="761" idx="1"/>
          </p:cNvCxnSpPr>
          <p:nvPr/>
        </p:nvCxnSpPr>
        <p:spPr>
          <a:xfrm>
            <a:off x="1513023" y="2785146"/>
            <a:ext cx="85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63" name="Google Shape;763;p58"/>
          <p:cNvCxnSpPr>
            <a:stCxn id="761" idx="3"/>
            <a:endCxn id="751" idx="1"/>
          </p:cNvCxnSpPr>
          <p:nvPr/>
        </p:nvCxnSpPr>
        <p:spPr>
          <a:xfrm>
            <a:off x="4000258" y="2785155"/>
            <a:ext cx="492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4" name="Google Shape;764;p58"/>
          <p:cNvSpPr txBox="1"/>
          <p:nvPr/>
        </p:nvSpPr>
        <p:spPr>
          <a:xfrm>
            <a:off x="206850" y="906300"/>
            <a:ext cx="1677900" cy="3558600"/>
          </a:xfrm>
          <a:prstGeom prst="rect">
            <a:avLst/>
          </a:prstGeom>
          <a:noFill/>
          <a:ln cap="flat" cmpd="sng" w="9525">
            <a:solidFill>
              <a:srgbClr val="FFD9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59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770" name="Google Shape;770;p59"/>
          <p:cNvSpPr/>
          <p:nvPr/>
        </p:nvSpPr>
        <p:spPr>
          <a:xfrm>
            <a:off x="4198050" y="931425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1" name="Google Shape;77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313" y="1042625"/>
            <a:ext cx="7755376" cy="1396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2" name="Google Shape;772;p59"/>
          <p:cNvGrpSpPr/>
          <p:nvPr/>
        </p:nvGrpSpPr>
        <p:grpSpPr>
          <a:xfrm>
            <a:off x="1227738" y="2519750"/>
            <a:ext cx="6688549" cy="2548850"/>
            <a:chOff x="829225" y="2519750"/>
            <a:chExt cx="6688549" cy="2548850"/>
          </a:xfrm>
        </p:grpSpPr>
        <p:pic>
          <p:nvPicPr>
            <p:cNvPr id="773" name="Google Shape;773;p59"/>
            <p:cNvPicPr preferRelativeResize="0"/>
            <p:nvPr/>
          </p:nvPicPr>
          <p:blipFill rotWithShape="1">
            <a:blip r:embed="rId4">
              <a:alphaModFix/>
            </a:blip>
            <a:srcRect b="-6352" l="0" r="0" t="4218"/>
            <a:stretch/>
          </p:blipFill>
          <p:spPr>
            <a:xfrm>
              <a:off x="829225" y="2519750"/>
              <a:ext cx="2794650" cy="2548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4" name="Google Shape;774;p59"/>
            <p:cNvPicPr preferRelativeResize="0"/>
            <p:nvPr/>
          </p:nvPicPr>
          <p:blipFill rotWithShape="1">
            <a:blip r:embed="rId5">
              <a:alphaModFix/>
            </a:blip>
            <a:srcRect b="1787" l="0" r="0" t="0"/>
            <a:stretch/>
          </p:blipFill>
          <p:spPr>
            <a:xfrm>
              <a:off x="4723125" y="2571750"/>
              <a:ext cx="2794649" cy="23661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60"/>
          <p:cNvSpPr txBox="1"/>
          <p:nvPr>
            <p:ph type="title"/>
          </p:nvPr>
        </p:nvSpPr>
        <p:spPr>
          <a:xfrm>
            <a:off x="4572000" y="1690200"/>
            <a:ext cx="4192500" cy="238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</a:t>
            </a:r>
            <a:r>
              <a:rPr lang="en"/>
              <a:t>Analysis</a:t>
            </a:r>
            <a:endParaRPr/>
          </a:p>
        </p:txBody>
      </p:sp>
      <p:sp>
        <p:nvSpPr>
          <p:cNvPr id="780" name="Google Shape;780;p60"/>
          <p:cNvSpPr txBox="1"/>
          <p:nvPr>
            <p:ph idx="2" type="title"/>
          </p:nvPr>
        </p:nvSpPr>
        <p:spPr>
          <a:xfrm>
            <a:off x="4755900" y="1216125"/>
            <a:ext cx="438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781" name="Google Shape;781;p60"/>
          <p:cNvGrpSpPr/>
          <p:nvPr/>
        </p:nvGrpSpPr>
        <p:grpSpPr>
          <a:xfrm>
            <a:off x="1605250" y="-636050"/>
            <a:ext cx="1863975" cy="5237875"/>
            <a:chOff x="2877450" y="238125"/>
            <a:chExt cx="1863975" cy="5237875"/>
          </a:xfrm>
        </p:grpSpPr>
        <p:sp>
          <p:nvSpPr>
            <p:cNvPr id="782" name="Google Shape;782;p60"/>
            <p:cNvSpPr/>
            <p:nvPr/>
          </p:nvSpPr>
          <p:spPr>
            <a:xfrm>
              <a:off x="3809925" y="4389650"/>
              <a:ext cx="931500" cy="290325"/>
            </a:xfrm>
            <a:custGeom>
              <a:rect b="b" l="l" r="r" t="t"/>
              <a:pathLst>
                <a:path extrusionOk="0" h="11613" w="37260">
                  <a:moveTo>
                    <a:pt x="37260" y="0"/>
                  </a:moveTo>
                  <a:lnTo>
                    <a:pt x="8571" y="326"/>
                  </a:lnTo>
                  <a:lnTo>
                    <a:pt x="1" y="11612"/>
                  </a:lnTo>
                  <a:lnTo>
                    <a:pt x="37260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60"/>
            <p:cNvSpPr/>
            <p:nvPr/>
          </p:nvSpPr>
          <p:spPr>
            <a:xfrm>
              <a:off x="3809925" y="4390425"/>
              <a:ext cx="929875" cy="405375"/>
            </a:xfrm>
            <a:custGeom>
              <a:rect b="b" l="l" r="r" t="t"/>
              <a:pathLst>
                <a:path extrusionOk="0" h="16215" w="37195">
                  <a:moveTo>
                    <a:pt x="37195" y="0"/>
                  </a:moveTo>
                  <a:lnTo>
                    <a:pt x="1" y="11581"/>
                  </a:lnTo>
                  <a:lnTo>
                    <a:pt x="13525" y="16215"/>
                  </a:lnTo>
                  <a:lnTo>
                    <a:pt x="3719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60"/>
            <p:cNvSpPr/>
            <p:nvPr/>
          </p:nvSpPr>
          <p:spPr>
            <a:xfrm>
              <a:off x="3594650" y="3719025"/>
              <a:ext cx="215300" cy="960950"/>
            </a:xfrm>
            <a:custGeom>
              <a:rect b="b" l="l" r="r" t="t"/>
              <a:pathLst>
                <a:path extrusionOk="0" h="38438" w="8612">
                  <a:moveTo>
                    <a:pt x="8448" y="1"/>
                  </a:moveTo>
                  <a:lnTo>
                    <a:pt x="1" y="27151"/>
                  </a:lnTo>
                  <a:lnTo>
                    <a:pt x="8612" y="38437"/>
                  </a:lnTo>
                  <a:lnTo>
                    <a:pt x="8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60"/>
            <p:cNvSpPr/>
            <p:nvPr/>
          </p:nvSpPr>
          <p:spPr>
            <a:xfrm>
              <a:off x="3806075" y="3720825"/>
              <a:ext cx="218150" cy="959150"/>
            </a:xfrm>
            <a:custGeom>
              <a:rect b="b" l="l" r="r" t="t"/>
              <a:pathLst>
                <a:path extrusionOk="0" h="38366" w="8726">
                  <a:moveTo>
                    <a:pt x="1" y="0"/>
                  </a:moveTo>
                  <a:lnTo>
                    <a:pt x="155" y="38365"/>
                  </a:lnTo>
                  <a:lnTo>
                    <a:pt x="8725" y="270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60"/>
            <p:cNvSpPr/>
            <p:nvPr/>
          </p:nvSpPr>
          <p:spPr>
            <a:xfrm>
              <a:off x="3809925" y="4679950"/>
              <a:ext cx="570050" cy="796050"/>
            </a:xfrm>
            <a:custGeom>
              <a:rect b="b" l="l" r="r" t="t"/>
              <a:pathLst>
                <a:path extrusionOk="0" h="31842" w="22802">
                  <a:moveTo>
                    <a:pt x="1" y="0"/>
                  </a:moveTo>
                  <a:lnTo>
                    <a:pt x="22802" y="31842"/>
                  </a:lnTo>
                  <a:lnTo>
                    <a:pt x="22802" y="31842"/>
                  </a:lnTo>
                  <a:lnTo>
                    <a:pt x="13525" y="4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60"/>
            <p:cNvSpPr/>
            <p:nvPr/>
          </p:nvSpPr>
          <p:spPr>
            <a:xfrm>
              <a:off x="3809875" y="4679950"/>
              <a:ext cx="568900" cy="794700"/>
            </a:xfrm>
            <a:custGeom>
              <a:rect b="b" l="l" r="r" t="t"/>
              <a:pathLst>
                <a:path extrusionOk="0" h="31788" w="22756">
                  <a:moveTo>
                    <a:pt x="3" y="0"/>
                  </a:moveTo>
                  <a:lnTo>
                    <a:pt x="1" y="14311"/>
                  </a:lnTo>
                  <a:lnTo>
                    <a:pt x="22755" y="3178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60"/>
            <p:cNvSpPr/>
            <p:nvPr/>
          </p:nvSpPr>
          <p:spPr>
            <a:xfrm>
              <a:off x="2877450" y="4389650"/>
              <a:ext cx="932500" cy="290325"/>
            </a:xfrm>
            <a:custGeom>
              <a:rect b="b" l="l" r="r" t="t"/>
              <a:pathLst>
                <a:path extrusionOk="0" h="11613" w="37300">
                  <a:moveTo>
                    <a:pt x="0" y="0"/>
                  </a:moveTo>
                  <a:lnTo>
                    <a:pt x="37300" y="11612"/>
                  </a:lnTo>
                  <a:lnTo>
                    <a:pt x="37300" y="11612"/>
                  </a:lnTo>
                  <a:lnTo>
                    <a:pt x="28689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60"/>
            <p:cNvSpPr/>
            <p:nvPr/>
          </p:nvSpPr>
          <p:spPr>
            <a:xfrm>
              <a:off x="2879100" y="4390425"/>
              <a:ext cx="930850" cy="405375"/>
            </a:xfrm>
            <a:custGeom>
              <a:rect b="b" l="l" r="r" t="t"/>
              <a:pathLst>
                <a:path extrusionOk="0" h="16215" w="37234">
                  <a:moveTo>
                    <a:pt x="0" y="0"/>
                  </a:moveTo>
                  <a:lnTo>
                    <a:pt x="23669" y="16215"/>
                  </a:lnTo>
                  <a:lnTo>
                    <a:pt x="37234" y="115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60"/>
            <p:cNvSpPr/>
            <p:nvPr/>
          </p:nvSpPr>
          <p:spPr>
            <a:xfrm>
              <a:off x="3238900" y="4681200"/>
              <a:ext cx="568750" cy="794800"/>
            </a:xfrm>
            <a:custGeom>
              <a:rect b="b" l="l" r="r" t="t"/>
              <a:pathLst>
                <a:path extrusionOk="0" h="31792" w="22750">
                  <a:moveTo>
                    <a:pt x="22749" y="1"/>
                  </a:moveTo>
                  <a:lnTo>
                    <a:pt x="9277" y="4584"/>
                  </a:lnTo>
                  <a:lnTo>
                    <a:pt x="0" y="31792"/>
                  </a:lnTo>
                  <a:lnTo>
                    <a:pt x="0" y="31792"/>
                  </a:lnTo>
                  <a:lnTo>
                    <a:pt x="22749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60"/>
            <p:cNvSpPr/>
            <p:nvPr/>
          </p:nvSpPr>
          <p:spPr>
            <a:xfrm>
              <a:off x="3240125" y="4679950"/>
              <a:ext cx="568875" cy="794700"/>
            </a:xfrm>
            <a:custGeom>
              <a:rect b="b" l="l" r="r" t="t"/>
              <a:pathLst>
                <a:path extrusionOk="0" h="31788" w="22755">
                  <a:moveTo>
                    <a:pt x="22753" y="0"/>
                  </a:moveTo>
                  <a:lnTo>
                    <a:pt x="1" y="31788"/>
                  </a:lnTo>
                  <a:lnTo>
                    <a:pt x="22754" y="14311"/>
                  </a:lnTo>
                  <a:lnTo>
                    <a:pt x="2275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60"/>
            <p:cNvSpPr/>
            <p:nvPr/>
          </p:nvSpPr>
          <p:spPr>
            <a:xfrm>
              <a:off x="3671400" y="3469125"/>
              <a:ext cx="264350" cy="264300"/>
            </a:xfrm>
            <a:custGeom>
              <a:rect b="b" l="l" r="r" t="t"/>
              <a:pathLst>
                <a:path extrusionOk="0" h="10572" w="10574">
                  <a:moveTo>
                    <a:pt x="5287" y="974"/>
                  </a:moveTo>
                  <a:cubicBezTo>
                    <a:pt x="7665" y="974"/>
                    <a:pt x="9600" y="2907"/>
                    <a:pt x="9600" y="5286"/>
                  </a:cubicBezTo>
                  <a:cubicBezTo>
                    <a:pt x="9600" y="7663"/>
                    <a:pt x="7665" y="9597"/>
                    <a:pt x="5287" y="9597"/>
                  </a:cubicBezTo>
                  <a:cubicBezTo>
                    <a:pt x="2910" y="9597"/>
                    <a:pt x="975" y="7663"/>
                    <a:pt x="975" y="5286"/>
                  </a:cubicBezTo>
                  <a:cubicBezTo>
                    <a:pt x="975" y="2907"/>
                    <a:pt x="2910" y="974"/>
                    <a:pt x="5287" y="974"/>
                  </a:cubicBezTo>
                  <a:close/>
                  <a:moveTo>
                    <a:pt x="5287" y="0"/>
                  </a:moveTo>
                  <a:cubicBezTo>
                    <a:pt x="2373" y="0"/>
                    <a:pt x="1" y="2370"/>
                    <a:pt x="1" y="5286"/>
                  </a:cubicBezTo>
                  <a:cubicBezTo>
                    <a:pt x="1" y="8201"/>
                    <a:pt x="2373" y="10572"/>
                    <a:pt x="5287" y="10572"/>
                  </a:cubicBezTo>
                  <a:cubicBezTo>
                    <a:pt x="8202" y="10572"/>
                    <a:pt x="10573" y="8200"/>
                    <a:pt x="10573" y="5286"/>
                  </a:cubicBezTo>
                  <a:cubicBezTo>
                    <a:pt x="10573" y="2371"/>
                    <a:pt x="8202" y="0"/>
                    <a:pt x="5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60"/>
            <p:cNvSpPr/>
            <p:nvPr/>
          </p:nvSpPr>
          <p:spPr>
            <a:xfrm>
              <a:off x="3870900" y="3200175"/>
              <a:ext cx="653425" cy="321700"/>
            </a:xfrm>
            <a:custGeom>
              <a:rect b="b" l="l" r="r" t="t"/>
              <a:pathLst>
                <a:path extrusionOk="0" h="12868" w="26137">
                  <a:moveTo>
                    <a:pt x="20428" y="1"/>
                  </a:moveTo>
                  <a:lnTo>
                    <a:pt x="20428" y="1232"/>
                  </a:lnTo>
                  <a:cubicBezTo>
                    <a:pt x="22962" y="1597"/>
                    <a:pt x="24918" y="3777"/>
                    <a:pt x="24918" y="6411"/>
                  </a:cubicBezTo>
                  <a:cubicBezTo>
                    <a:pt x="24918" y="9299"/>
                    <a:pt x="22569" y="11649"/>
                    <a:pt x="19681" y="11649"/>
                  </a:cubicBezTo>
                  <a:lnTo>
                    <a:pt x="1" y="11649"/>
                  </a:lnTo>
                  <a:cubicBezTo>
                    <a:pt x="526" y="11971"/>
                    <a:pt x="991" y="12383"/>
                    <a:pt x="1372" y="12867"/>
                  </a:cubicBezTo>
                  <a:lnTo>
                    <a:pt x="19681" y="12867"/>
                  </a:lnTo>
                  <a:cubicBezTo>
                    <a:pt x="23240" y="12867"/>
                    <a:pt x="26136" y="9971"/>
                    <a:pt x="26136" y="6411"/>
                  </a:cubicBezTo>
                  <a:cubicBezTo>
                    <a:pt x="26136" y="3104"/>
                    <a:pt x="23636" y="373"/>
                    <a:pt x="20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60"/>
            <p:cNvSpPr/>
            <p:nvPr/>
          </p:nvSpPr>
          <p:spPr>
            <a:xfrm>
              <a:off x="3097500" y="3200675"/>
              <a:ext cx="783100" cy="321200"/>
            </a:xfrm>
            <a:custGeom>
              <a:rect b="b" l="l" r="r" t="t"/>
              <a:pathLst>
                <a:path extrusionOk="0" h="12848" w="31324">
                  <a:moveTo>
                    <a:pt x="5586" y="1"/>
                  </a:moveTo>
                  <a:cubicBezTo>
                    <a:pt x="2438" y="428"/>
                    <a:pt x="1" y="3127"/>
                    <a:pt x="1" y="6391"/>
                  </a:cubicBezTo>
                  <a:cubicBezTo>
                    <a:pt x="1" y="9951"/>
                    <a:pt x="2897" y="12847"/>
                    <a:pt x="6456" y="12847"/>
                  </a:cubicBezTo>
                  <a:lnTo>
                    <a:pt x="31323" y="12847"/>
                  </a:lnTo>
                  <a:cubicBezTo>
                    <a:pt x="30622" y="12168"/>
                    <a:pt x="29716" y="11739"/>
                    <a:pt x="28746" y="11629"/>
                  </a:cubicBezTo>
                  <a:lnTo>
                    <a:pt x="6457" y="11629"/>
                  </a:lnTo>
                  <a:cubicBezTo>
                    <a:pt x="3569" y="11629"/>
                    <a:pt x="1219" y="9279"/>
                    <a:pt x="1219" y="6391"/>
                  </a:cubicBezTo>
                  <a:cubicBezTo>
                    <a:pt x="1219" y="3800"/>
                    <a:pt x="3112" y="1648"/>
                    <a:pt x="5586" y="1232"/>
                  </a:cubicBezTo>
                  <a:lnTo>
                    <a:pt x="55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60"/>
            <p:cNvSpPr/>
            <p:nvPr/>
          </p:nvSpPr>
          <p:spPr>
            <a:xfrm>
              <a:off x="3239925" y="238125"/>
              <a:ext cx="1138875" cy="3158475"/>
            </a:xfrm>
            <a:custGeom>
              <a:rect b="b" l="l" r="r" t="t"/>
              <a:pathLst>
                <a:path extrusionOk="0" h="126339" w="45555">
                  <a:moveTo>
                    <a:pt x="0" y="0"/>
                  </a:moveTo>
                  <a:lnTo>
                    <a:pt x="0" y="126339"/>
                  </a:lnTo>
                  <a:lnTo>
                    <a:pt x="45554" y="126339"/>
                  </a:lnTo>
                  <a:lnTo>
                    <a:pt x="455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60"/>
            <p:cNvSpPr/>
            <p:nvPr/>
          </p:nvSpPr>
          <p:spPr>
            <a:xfrm>
              <a:off x="3238325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60"/>
            <p:cNvSpPr/>
            <p:nvPr/>
          </p:nvSpPr>
          <p:spPr>
            <a:xfrm>
              <a:off x="3695475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60"/>
            <p:cNvSpPr/>
            <p:nvPr/>
          </p:nvSpPr>
          <p:spPr>
            <a:xfrm>
              <a:off x="4151450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1" y="0"/>
                  </a:moveTo>
                  <a:lnTo>
                    <a:pt x="1" y="126413"/>
                  </a:lnTo>
                  <a:lnTo>
                    <a:pt x="9112" y="126413"/>
                  </a:lnTo>
                  <a:lnTo>
                    <a:pt x="9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61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&amp; Google News Sentiment Analysis Workflow</a:t>
            </a:r>
            <a:endParaRPr/>
          </a:p>
        </p:txBody>
      </p:sp>
      <p:sp>
        <p:nvSpPr>
          <p:cNvPr id="804" name="Google Shape;804;p61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61"/>
          <p:cNvSpPr txBox="1"/>
          <p:nvPr/>
        </p:nvSpPr>
        <p:spPr>
          <a:xfrm>
            <a:off x="6450325" y="1440850"/>
            <a:ext cx="61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806" name="Google Shape;806;p61"/>
          <p:cNvGrpSpPr/>
          <p:nvPr/>
        </p:nvGrpSpPr>
        <p:grpSpPr>
          <a:xfrm>
            <a:off x="487750" y="1556513"/>
            <a:ext cx="8457075" cy="2849844"/>
            <a:chOff x="610750" y="1556513"/>
            <a:chExt cx="8457075" cy="2849844"/>
          </a:xfrm>
        </p:grpSpPr>
        <p:sp>
          <p:nvSpPr>
            <p:cNvPr id="807" name="Google Shape;807;p61"/>
            <p:cNvSpPr/>
            <p:nvPr/>
          </p:nvSpPr>
          <p:spPr>
            <a:xfrm>
              <a:off x="2770125" y="1588100"/>
              <a:ext cx="1734048" cy="500742"/>
            </a:xfrm>
            <a:prstGeom prst="flowChartTerminator">
              <a:avLst/>
            </a:prstGeom>
            <a:solidFill>
              <a:schemeClr val="dk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Cleaning the Data</a:t>
              </a:r>
              <a:endParaRPr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808" name="Google Shape;808;p61"/>
            <p:cNvSpPr/>
            <p:nvPr/>
          </p:nvSpPr>
          <p:spPr>
            <a:xfrm>
              <a:off x="695300" y="2612356"/>
              <a:ext cx="1734000" cy="1794000"/>
            </a:xfrm>
            <a:prstGeom prst="flowChartAlternateProcess">
              <a:avLst/>
            </a:prstGeom>
            <a:solidFill>
              <a:schemeClr val="dk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Using Twitter API to </a:t>
              </a:r>
              <a:r>
                <a:rPr b="1" lang="en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G</a:t>
              </a:r>
              <a:r>
                <a:rPr b="1" lang="en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ather </a:t>
              </a:r>
              <a:r>
                <a:rPr b="1" lang="en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T</a:t>
              </a:r>
              <a:r>
                <a:rPr b="1" lang="en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weets &amp; PyGoogleNews to Gather Google News</a:t>
              </a:r>
              <a:endParaRPr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809" name="Google Shape;809;p61"/>
            <p:cNvSpPr/>
            <p:nvPr/>
          </p:nvSpPr>
          <p:spPr>
            <a:xfrm>
              <a:off x="4975675" y="2612356"/>
              <a:ext cx="1948500" cy="1794000"/>
            </a:xfrm>
            <a:prstGeom prst="flowChartAlternateProcess">
              <a:avLst/>
            </a:prstGeom>
            <a:solidFill>
              <a:schemeClr val="dk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Remove Stop-Words, Tokenization, Lemmatize Words &amp; Sentiment Labeling</a:t>
              </a:r>
              <a:endParaRPr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810" name="Google Shape;810;p61"/>
            <p:cNvSpPr/>
            <p:nvPr/>
          </p:nvSpPr>
          <p:spPr>
            <a:xfrm>
              <a:off x="610750" y="1588100"/>
              <a:ext cx="1734048" cy="500742"/>
            </a:xfrm>
            <a:prstGeom prst="flowChartTerminator">
              <a:avLst/>
            </a:prstGeom>
            <a:solidFill>
              <a:schemeClr val="dk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  <a:highlight>
                    <a:schemeClr val="dk2"/>
                  </a:highlight>
                  <a:latin typeface="Advent Pro"/>
                  <a:ea typeface="Advent Pro"/>
                  <a:cs typeface="Advent Pro"/>
                  <a:sym typeface="Advent Pro"/>
                </a:rPr>
                <a:t>Ingesting the Data</a:t>
              </a:r>
              <a:endParaRPr b="1">
                <a:solidFill>
                  <a:schemeClr val="lt2"/>
                </a:solidFill>
                <a:highlight>
                  <a:schemeClr val="dk2"/>
                </a:highlight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811" name="Google Shape;811;p61"/>
            <p:cNvSpPr/>
            <p:nvPr/>
          </p:nvSpPr>
          <p:spPr>
            <a:xfrm>
              <a:off x="4807550" y="1588100"/>
              <a:ext cx="1948374" cy="500742"/>
            </a:xfrm>
            <a:prstGeom prst="flowChartTerminator">
              <a:avLst/>
            </a:prstGeom>
            <a:solidFill>
              <a:schemeClr val="dk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Preprocessing the Data </a:t>
              </a:r>
              <a:endParaRPr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812" name="Google Shape;812;p61"/>
            <p:cNvSpPr/>
            <p:nvPr/>
          </p:nvSpPr>
          <p:spPr>
            <a:xfrm>
              <a:off x="7232250" y="1556513"/>
              <a:ext cx="1734048" cy="500742"/>
            </a:xfrm>
            <a:prstGeom prst="flowChartTerminator">
              <a:avLst/>
            </a:prstGeom>
            <a:solidFill>
              <a:schemeClr val="dk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Modelling the Data</a:t>
              </a:r>
              <a:endParaRPr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813" name="Google Shape;813;p61"/>
            <p:cNvSpPr/>
            <p:nvPr/>
          </p:nvSpPr>
          <p:spPr>
            <a:xfrm>
              <a:off x="2770150" y="2555825"/>
              <a:ext cx="1734000" cy="1794000"/>
            </a:xfrm>
            <a:prstGeom prst="flowChartAlternateProcess">
              <a:avLst/>
            </a:prstGeom>
            <a:solidFill>
              <a:schemeClr val="dk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Remove Punctuations, Hashtags, Emojis Usernames &amp; Limit Language</a:t>
              </a:r>
              <a:endParaRPr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814" name="Google Shape;814;p61"/>
            <p:cNvSpPr/>
            <p:nvPr/>
          </p:nvSpPr>
          <p:spPr>
            <a:xfrm>
              <a:off x="7333825" y="2612356"/>
              <a:ext cx="1734000" cy="1794000"/>
            </a:xfrm>
            <a:prstGeom prst="flowChartAlternateProcess">
              <a:avLst/>
            </a:prstGeom>
            <a:solidFill>
              <a:schemeClr val="dk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Training the Algorithm on the Training Set</a:t>
              </a:r>
              <a:endParaRPr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</p:grpSp>
      <p:cxnSp>
        <p:nvCxnSpPr>
          <p:cNvPr id="815" name="Google Shape;815;p61"/>
          <p:cNvCxnSpPr/>
          <p:nvPr/>
        </p:nvCxnSpPr>
        <p:spPr>
          <a:xfrm>
            <a:off x="570925" y="4816800"/>
            <a:ext cx="8477400" cy="25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62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Twitter: Sentiments obtained </a:t>
            </a:r>
            <a:r>
              <a:rPr lang="en"/>
              <a:t>through </a:t>
            </a:r>
            <a:r>
              <a:rPr lang="en"/>
              <a:t>labeling</a:t>
            </a:r>
            <a:endParaRPr/>
          </a:p>
        </p:txBody>
      </p:sp>
      <p:sp>
        <p:nvSpPr>
          <p:cNvPr id="821" name="Google Shape;821;p62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2" name="Google Shape;82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5950"/>
            <a:ext cx="8839202" cy="294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63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63"/>
          <p:cNvSpPr txBox="1"/>
          <p:nvPr>
            <p:ph type="title"/>
          </p:nvPr>
        </p:nvSpPr>
        <p:spPr>
          <a:xfrm>
            <a:off x="0" y="1372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Google News</a:t>
            </a:r>
            <a:r>
              <a:rPr lang="en"/>
              <a:t>: Sentiments obtained through labeling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63"/>
          <p:cNvSpPr/>
          <p:nvPr/>
        </p:nvSpPr>
        <p:spPr>
          <a:xfrm flipH="1" rot="10800000">
            <a:off x="793050" y="3976700"/>
            <a:ext cx="1003800" cy="84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63"/>
          <p:cNvSpPr/>
          <p:nvPr/>
        </p:nvSpPr>
        <p:spPr>
          <a:xfrm>
            <a:off x="4030800" y="3976775"/>
            <a:ext cx="1003800" cy="815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63"/>
          <p:cNvSpPr txBox="1"/>
          <p:nvPr>
            <p:ph idx="2" type="title"/>
          </p:nvPr>
        </p:nvSpPr>
        <p:spPr>
          <a:xfrm>
            <a:off x="721209" y="4051175"/>
            <a:ext cx="1147500" cy="66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Before Invasion</a:t>
            </a:r>
            <a:endParaRPr sz="2000"/>
          </a:p>
        </p:txBody>
      </p:sp>
      <p:sp>
        <p:nvSpPr>
          <p:cNvPr id="832" name="Google Shape;832;p63"/>
          <p:cNvSpPr txBox="1"/>
          <p:nvPr>
            <p:ph idx="4" type="title"/>
          </p:nvPr>
        </p:nvSpPr>
        <p:spPr>
          <a:xfrm>
            <a:off x="3757500" y="4064350"/>
            <a:ext cx="1550400" cy="66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After</a:t>
            </a:r>
            <a:r>
              <a:rPr lang="en" sz="2200"/>
              <a:t> Invasion</a:t>
            </a:r>
            <a:endParaRPr sz="2200"/>
          </a:p>
        </p:txBody>
      </p:sp>
      <p:sp>
        <p:nvSpPr>
          <p:cNvPr id="833" name="Google Shape;833;p63"/>
          <p:cNvSpPr/>
          <p:nvPr/>
        </p:nvSpPr>
        <p:spPr>
          <a:xfrm>
            <a:off x="7064950" y="3932225"/>
            <a:ext cx="1003800" cy="90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63"/>
          <p:cNvSpPr txBox="1"/>
          <p:nvPr>
            <p:ph idx="6" type="title"/>
          </p:nvPr>
        </p:nvSpPr>
        <p:spPr>
          <a:xfrm>
            <a:off x="6791650" y="4051175"/>
            <a:ext cx="1550400" cy="66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Combined Countrie</a:t>
            </a:r>
            <a:r>
              <a:rPr lang="en" sz="1700"/>
              <a:t>s</a:t>
            </a:r>
            <a:endParaRPr sz="1700"/>
          </a:p>
        </p:txBody>
      </p:sp>
      <p:pic>
        <p:nvPicPr>
          <p:cNvPr id="835" name="Google Shape;83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00" y="931425"/>
            <a:ext cx="2589825" cy="282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6" name="Google Shape;836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4850" y="922950"/>
            <a:ext cx="2806126" cy="282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7" name="Google Shape;837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3375" y="922950"/>
            <a:ext cx="3068225" cy="282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4"/>
          <p:cNvSpPr txBox="1"/>
          <p:nvPr>
            <p:ph type="title"/>
          </p:nvPr>
        </p:nvSpPr>
        <p:spPr>
          <a:xfrm>
            <a:off x="4609225" y="2419000"/>
            <a:ext cx="41925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Models</a:t>
            </a:r>
            <a:endParaRPr/>
          </a:p>
        </p:txBody>
      </p:sp>
      <p:sp>
        <p:nvSpPr>
          <p:cNvPr id="843" name="Google Shape;843;p64"/>
          <p:cNvSpPr txBox="1"/>
          <p:nvPr>
            <p:ph idx="2" type="title"/>
          </p:nvPr>
        </p:nvSpPr>
        <p:spPr>
          <a:xfrm>
            <a:off x="4745050" y="1341775"/>
            <a:ext cx="438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844" name="Google Shape;844;p64"/>
          <p:cNvGrpSpPr/>
          <p:nvPr/>
        </p:nvGrpSpPr>
        <p:grpSpPr>
          <a:xfrm>
            <a:off x="1605250" y="-636050"/>
            <a:ext cx="1863975" cy="5237875"/>
            <a:chOff x="2877450" y="238125"/>
            <a:chExt cx="1863975" cy="5237875"/>
          </a:xfrm>
        </p:grpSpPr>
        <p:sp>
          <p:nvSpPr>
            <p:cNvPr id="845" name="Google Shape;845;p64"/>
            <p:cNvSpPr/>
            <p:nvPr/>
          </p:nvSpPr>
          <p:spPr>
            <a:xfrm>
              <a:off x="3809925" y="4389650"/>
              <a:ext cx="931500" cy="290325"/>
            </a:xfrm>
            <a:custGeom>
              <a:rect b="b" l="l" r="r" t="t"/>
              <a:pathLst>
                <a:path extrusionOk="0" h="11613" w="37260">
                  <a:moveTo>
                    <a:pt x="37260" y="0"/>
                  </a:moveTo>
                  <a:lnTo>
                    <a:pt x="8571" y="326"/>
                  </a:lnTo>
                  <a:lnTo>
                    <a:pt x="1" y="11612"/>
                  </a:lnTo>
                  <a:lnTo>
                    <a:pt x="37260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64"/>
            <p:cNvSpPr/>
            <p:nvPr/>
          </p:nvSpPr>
          <p:spPr>
            <a:xfrm>
              <a:off x="3809925" y="4390425"/>
              <a:ext cx="929875" cy="405375"/>
            </a:xfrm>
            <a:custGeom>
              <a:rect b="b" l="l" r="r" t="t"/>
              <a:pathLst>
                <a:path extrusionOk="0" h="16215" w="37195">
                  <a:moveTo>
                    <a:pt x="37195" y="0"/>
                  </a:moveTo>
                  <a:lnTo>
                    <a:pt x="1" y="11581"/>
                  </a:lnTo>
                  <a:lnTo>
                    <a:pt x="13525" y="16215"/>
                  </a:lnTo>
                  <a:lnTo>
                    <a:pt x="3719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64"/>
            <p:cNvSpPr/>
            <p:nvPr/>
          </p:nvSpPr>
          <p:spPr>
            <a:xfrm>
              <a:off x="3594650" y="3719025"/>
              <a:ext cx="215300" cy="960950"/>
            </a:xfrm>
            <a:custGeom>
              <a:rect b="b" l="l" r="r" t="t"/>
              <a:pathLst>
                <a:path extrusionOk="0" h="38438" w="8612">
                  <a:moveTo>
                    <a:pt x="8448" y="1"/>
                  </a:moveTo>
                  <a:lnTo>
                    <a:pt x="1" y="27151"/>
                  </a:lnTo>
                  <a:lnTo>
                    <a:pt x="8612" y="38437"/>
                  </a:lnTo>
                  <a:lnTo>
                    <a:pt x="8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64"/>
            <p:cNvSpPr/>
            <p:nvPr/>
          </p:nvSpPr>
          <p:spPr>
            <a:xfrm>
              <a:off x="3806075" y="3720825"/>
              <a:ext cx="218150" cy="959150"/>
            </a:xfrm>
            <a:custGeom>
              <a:rect b="b" l="l" r="r" t="t"/>
              <a:pathLst>
                <a:path extrusionOk="0" h="38366" w="8726">
                  <a:moveTo>
                    <a:pt x="1" y="0"/>
                  </a:moveTo>
                  <a:lnTo>
                    <a:pt x="155" y="38365"/>
                  </a:lnTo>
                  <a:lnTo>
                    <a:pt x="8725" y="270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64"/>
            <p:cNvSpPr/>
            <p:nvPr/>
          </p:nvSpPr>
          <p:spPr>
            <a:xfrm>
              <a:off x="3809925" y="4679950"/>
              <a:ext cx="570050" cy="796050"/>
            </a:xfrm>
            <a:custGeom>
              <a:rect b="b" l="l" r="r" t="t"/>
              <a:pathLst>
                <a:path extrusionOk="0" h="31842" w="22802">
                  <a:moveTo>
                    <a:pt x="1" y="0"/>
                  </a:moveTo>
                  <a:lnTo>
                    <a:pt x="22802" y="31842"/>
                  </a:lnTo>
                  <a:lnTo>
                    <a:pt x="22802" y="31842"/>
                  </a:lnTo>
                  <a:lnTo>
                    <a:pt x="13525" y="4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64"/>
            <p:cNvSpPr/>
            <p:nvPr/>
          </p:nvSpPr>
          <p:spPr>
            <a:xfrm>
              <a:off x="3809875" y="4679950"/>
              <a:ext cx="568900" cy="794700"/>
            </a:xfrm>
            <a:custGeom>
              <a:rect b="b" l="l" r="r" t="t"/>
              <a:pathLst>
                <a:path extrusionOk="0" h="31788" w="22756">
                  <a:moveTo>
                    <a:pt x="3" y="0"/>
                  </a:moveTo>
                  <a:lnTo>
                    <a:pt x="1" y="14311"/>
                  </a:lnTo>
                  <a:lnTo>
                    <a:pt x="22755" y="3178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64"/>
            <p:cNvSpPr/>
            <p:nvPr/>
          </p:nvSpPr>
          <p:spPr>
            <a:xfrm>
              <a:off x="2877450" y="4389650"/>
              <a:ext cx="932500" cy="290325"/>
            </a:xfrm>
            <a:custGeom>
              <a:rect b="b" l="l" r="r" t="t"/>
              <a:pathLst>
                <a:path extrusionOk="0" h="11613" w="37300">
                  <a:moveTo>
                    <a:pt x="0" y="0"/>
                  </a:moveTo>
                  <a:lnTo>
                    <a:pt x="37300" y="11612"/>
                  </a:lnTo>
                  <a:lnTo>
                    <a:pt x="37300" y="11612"/>
                  </a:lnTo>
                  <a:lnTo>
                    <a:pt x="28689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64"/>
            <p:cNvSpPr/>
            <p:nvPr/>
          </p:nvSpPr>
          <p:spPr>
            <a:xfrm>
              <a:off x="2879100" y="4390425"/>
              <a:ext cx="930850" cy="405375"/>
            </a:xfrm>
            <a:custGeom>
              <a:rect b="b" l="l" r="r" t="t"/>
              <a:pathLst>
                <a:path extrusionOk="0" h="16215" w="37234">
                  <a:moveTo>
                    <a:pt x="0" y="0"/>
                  </a:moveTo>
                  <a:lnTo>
                    <a:pt x="23669" y="16215"/>
                  </a:lnTo>
                  <a:lnTo>
                    <a:pt x="37234" y="115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64"/>
            <p:cNvSpPr/>
            <p:nvPr/>
          </p:nvSpPr>
          <p:spPr>
            <a:xfrm>
              <a:off x="3238900" y="4681200"/>
              <a:ext cx="568750" cy="794800"/>
            </a:xfrm>
            <a:custGeom>
              <a:rect b="b" l="l" r="r" t="t"/>
              <a:pathLst>
                <a:path extrusionOk="0" h="31792" w="22750">
                  <a:moveTo>
                    <a:pt x="22749" y="1"/>
                  </a:moveTo>
                  <a:lnTo>
                    <a:pt x="9277" y="4584"/>
                  </a:lnTo>
                  <a:lnTo>
                    <a:pt x="0" y="31792"/>
                  </a:lnTo>
                  <a:lnTo>
                    <a:pt x="0" y="31792"/>
                  </a:lnTo>
                  <a:lnTo>
                    <a:pt x="22749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64"/>
            <p:cNvSpPr/>
            <p:nvPr/>
          </p:nvSpPr>
          <p:spPr>
            <a:xfrm>
              <a:off x="3240125" y="4679950"/>
              <a:ext cx="568875" cy="794700"/>
            </a:xfrm>
            <a:custGeom>
              <a:rect b="b" l="l" r="r" t="t"/>
              <a:pathLst>
                <a:path extrusionOk="0" h="31788" w="22755">
                  <a:moveTo>
                    <a:pt x="22753" y="0"/>
                  </a:moveTo>
                  <a:lnTo>
                    <a:pt x="1" y="31788"/>
                  </a:lnTo>
                  <a:lnTo>
                    <a:pt x="22754" y="14311"/>
                  </a:lnTo>
                  <a:lnTo>
                    <a:pt x="2275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64"/>
            <p:cNvSpPr/>
            <p:nvPr/>
          </p:nvSpPr>
          <p:spPr>
            <a:xfrm>
              <a:off x="3671400" y="3469125"/>
              <a:ext cx="264350" cy="264300"/>
            </a:xfrm>
            <a:custGeom>
              <a:rect b="b" l="l" r="r" t="t"/>
              <a:pathLst>
                <a:path extrusionOk="0" h="10572" w="10574">
                  <a:moveTo>
                    <a:pt x="5287" y="974"/>
                  </a:moveTo>
                  <a:cubicBezTo>
                    <a:pt x="7665" y="974"/>
                    <a:pt x="9600" y="2907"/>
                    <a:pt x="9600" y="5286"/>
                  </a:cubicBezTo>
                  <a:cubicBezTo>
                    <a:pt x="9600" y="7663"/>
                    <a:pt x="7665" y="9597"/>
                    <a:pt x="5287" y="9597"/>
                  </a:cubicBezTo>
                  <a:cubicBezTo>
                    <a:pt x="2910" y="9597"/>
                    <a:pt x="975" y="7663"/>
                    <a:pt x="975" y="5286"/>
                  </a:cubicBezTo>
                  <a:cubicBezTo>
                    <a:pt x="975" y="2907"/>
                    <a:pt x="2910" y="974"/>
                    <a:pt x="5287" y="974"/>
                  </a:cubicBezTo>
                  <a:close/>
                  <a:moveTo>
                    <a:pt x="5287" y="0"/>
                  </a:moveTo>
                  <a:cubicBezTo>
                    <a:pt x="2373" y="0"/>
                    <a:pt x="1" y="2370"/>
                    <a:pt x="1" y="5286"/>
                  </a:cubicBezTo>
                  <a:cubicBezTo>
                    <a:pt x="1" y="8201"/>
                    <a:pt x="2373" y="10572"/>
                    <a:pt x="5287" y="10572"/>
                  </a:cubicBezTo>
                  <a:cubicBezTo>
                    <a:pt x="8202" y="10572"/>
                    <a:pt x="10573" y="8200"/>
                    <a:pt x="10573" y="5286"/>
                  </a:cubicBezTo>
                  <a:cubicBezTo>
                    <a:pt x="10573" y="2371"/>
                    <a:pt x="8202" y="0"/>
                    <a:pt x="5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64"/>
            <p:cNvSpPr/>
            <p:nvPr/>
          </p:nvSpPr>
          <p:spPr>
            <a:xfrm>
              <a:off x="3870900" y="3200175"/>
              <a:ext cx="653425" cy="321700"/>
            </a:xfrm>
            <a:custGeom>
              <a:rect b="b" l="l" r="r" t="t"/>
              <a:pathLst>
                <a:path extrusionOk="0" h="12868" w="26137">
                  <a:moveTo>
                    <a:pt x="20428" y="1"/>
                  </a:moveTo>
                  <a:lnTo>
                    <a:pt x="20428" y="1232"/>
                  </a:lnTo>
                  <a:cubicBezTo>
                    <a:pt x="22962" y="1597"/>
                    <a:pt x="24918" y="3777"/>
                    <a:pt x="24918" y="6411"/>
                  </a:cubicBezTo>
                  <a:cubicBezTo>
                    <a:pt x="24918" y="9299"/>
                    <a:pt x="22569" y="11649"/>
                    <a:pt x="19681" y="11649"/>
                  </a:cubicBezTo>
                  <a:lnTo>
                    <a:pt x="1" y="11649"/>
                  </a:lnTo>
                  <a:cubicBezTo>
                    <a:pt x="526" y="11971"/>
                    <a:pt x="991" y="12383"/>
                    <a:pt x="1372" y="12867"/>
                  </a:cubicBezTo>
                  <a:lnTo>
                    <a:pt x="19681" y="12867"/>
                  </a:lnTo>
                  <a:cubicBezTo>
                    <a:pt x="23240" y="12867"/>
                    <a:pt x="26136" y="9971"/>
                    <a:pt x="26136" y="6411"/>
                  </a:cubicBezTo>
                  <a:cubicBezTo>
                    <a:pt x="26136" y="3104"/>
                    <a:pt x="23636" y="373"/>
                    <a:pt x="20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64"/>
            <p:cNvSpPr/>
            <p:nvPr/>
          </p:nvSpPr>
          <p:spPr>
            <a:xfrm>
              <a:off x="3097500" y="3200675"/>
              <a:ext cx="783100" cy="321200"/>
            </a:xfrm>
            <a:custGeom>
              <a:rect b="b" l="l" r="r" t="t"/>
              <a:pathLst>
                <a:path extrusionOk="0" h="12848" w="31324">
                  <a:moveTo>
                    <a:pt x="5586" y="1"/>
                  </a:moveTo>
                  <a:cubicBezTo>
                    <a:pt x="2438" y="428"/>
                    <a:pt x="1" y="3127"/>
                    <a:pt x="1" y="6391"/>
                  </a:cubicBezTo>
                  <a:cubicBezTo>
                    <a:pt x="1" y="9951"/>
                    <a:pt x="2897" y="12847"/>
                    <a:pt x="6456" y="12847"/>
                  </a:cubicBezTo>
                  <a:lnTo>
                    <a:pt x="31323" y="12847"/>
                  </a:lnTo>
                  <a:cubicBezTo>
                    <a:pt x="30622" y="12168"/>
                    <a:pt x="29716" y="11739"/>
                    <a:pt x="28746" y="11629"/>
                  </a:cubicBezTo>
                  <a:lnTo>
                    <a:pt x="6457" y="11629"/>
                  </a:lnTo>
                  <a:cubicBezTo>
                    <a:pt x="3569" y="11629"/>
                    <a:pt x="1219" y="9279"/>
                    <a:pt x="1219" y="6391"/>
                  </a:cubicBezTo>
                  <a:cubicBezTo>
                    <a:pt x="1219" y="3800"/>
                    <a:pt x="3112" y="1648"/>
                    <a:pt x="5586" y="1232"/>
                  </a:cubicBezTo>
                  <a:lnTo>
                    <a:pt x="55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4"/>
            <p:cNvSpPr/>
            <p:nvPr/>
          </p:nvSpPr>
          <p:spPr>
            <a:xfrm>
              <a:off x="3239925" y="238125"/>
              <a:ext cx="1138875" cy="3158475"/>
            </a:xfrm>
            <a:custGeom>
              <a:rect b="b" l="l" r="r" t="t"/>
              <a:pathLst>
                <a:path extrusionOk="0" h="126339" w="45555">
                  <a:moveTo>
                    <a:pt x="0" y="0"/>
                  </a:moveTo>
                  <a:lnTo>
                    <a:pt x="0" y="126339"/>
                  </a:lnTo>
                  <a:lnTo>
                    <a:pt x="45554" y="126339"/>
                  </a:lnTo>
                  <a:lnTo>
                    <a:pt x="455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64"/>
            <p:cNvSpPr/>
            <p:nvPr/>
          </p:nvSpPr>
          <p:spPr>
            <a:xfrm>
              <a:off x="3238325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64"/>
            <p:cNvSpPr/>
            <p:nvPr/>
          </p:nvSpPr>
          <p:spPr>
            <a:xfrm>
              <a:off x="3695475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64"/>
            <p:cNvSpPr/>
            <p:nvPr/>
          </p:nvSpPr>
          <p:spPr>
            <a:xfrm>
              <a:off x="4151450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1" y="0"/>
                  </a:moveTo>
                  <a:lnTo>
                    <a:pt x="1" y="126413"/>
                  </a:lnTo>
                  <a:lnTo>
                    <a:pt x="9112" y="126413"/>
                  </a:lnTo>
                  <a:lnTo>
                    <a:pt x="9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65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Models</a:t>
            </a:r>
            <a:endParaRPr/>
          </a:p>
        </p:txBody>
      </p:sp>
      <p:sp>
        <p:nvSpPr>
          <p:cNvPr id="867" name="Google Shape;867;p65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8" name="Google Shape;868;p65"/>
          <p:cNvGrpSpPr/>
          <p:nvPr/>
        </p:nvGrpSpPr>
        <p:grpSpPr>
          <a:xfrm>
            <a:off x="2150925" y="1381332"/>
            <a:ext cx="1099907" cy="936029"/>
            <a:chOff x="4049800" y="640400"/>
            <a:chExt cx="858900" cy="858900"/>
          </a:xfrm>
        </p:grpSpPr>
        <p:sp>
          <p:nvSpPr>
            <p:cNvPr id="869" name="Google Shape;869;p6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10486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6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8250386" name="adj1"/>
                <a:gd fmla="val 3222802" name="adj2"/>
                <a:gd fmla="val 10457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1" name="Google Shape;871;p65"/>
          <p:cNvSpPr txBox="1"/>
          <p:nvPr>
            <p:ph idx="4294967295" type="title"/>
          </p:nvPr>
        </p:nvSpPr>
        <p:spPr>
          <a:xfrm>
            <a:off x="3390377" y="1380125"/>
            <a:ext cx="3602700" cy="81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Baseline - Naive Bayes</a:t>
            </a:r>
            <a:endParaRPr sz="2400"/>
          </a:p>
        </p:txBody>
      </p:sp>
      <p:grpSp>
        <p:nvGrpSpPr>
          <p:cNvPr id="872" name="Google Shape;872;p65"/>
          <p:cNvGrpSpPr/>
          <p:nvPr/>
        </p:nvGrpSpPr>
        <p:grpSpPr>
          <a:xfrm>
            <a:off x="2150925" y="2535435"/>
            <a:ext cx="1099907" cy="936029"/>
            <a:chOff x="4049800" y="640400"/>
            <a:chExt cx="858900" cy="858900"/>
          </a:xfrm>
        </p:grpSpPr>
        <p:sp>
          <p:nvSpPr>
            <p:cNvPr id="873" name="Google Shape;873;p6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10486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6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4472568" name="adj1"/>
                <a:gd fmla="val 3222802" name="adj2"/>
                <a:gd fmla="val 10457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" name="Google Shape;875;p65"/>
          <p:cNvSpPr txBox="1"/>
          <p:nvPr>
            <p:ph idx="4294967295" type="title"/>
          </p:nvPr>
        </p:nvSpPr>
        <p:spPr>
          <a:xfrm>
            <a:off x="3439606" y="2622379"/>
            <a:ext cx="2526000" cy="77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Pipeline</a:t>
            </a:r>
            <a:endParaRPr sz="2400"/>
          </a:p>
        </p:txBody>
      </p:sp>
      <p:grpSp>
        <p:nvGrpSpPr>
          <p:cNvPr id="876" name="Google Shape;876;p65"/>
          <p:cNvGrpSpPr/>
          <p:nvPr/>
        </p:nvGrpSpPr>
        <p:grpSpPr>
          <a:xfrm rot="10800000">
            <a:off x="2151384" y="3689545"/>
            <a:ext cx="1099907" cy="936029"/>
            <a:chOff x="4049800" y="640400"/>
            <a:chExt cx="858900" cy="858900"/>
          </a:xfrm>
        </p:grpSpPr>
        <p:sp>
          <p:nvSpPr>
            <p:cNvPr id="877" name="Google Shape;877;p6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10486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6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086262" name="adj1"/>
                <a:gd fmla="val 3222802" name="adj2"/>
                <a:gd fmla="val 10457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" name="Google Shape;879;p65"/>
          <p:cNvSpPr txBox="1"/>
          <p:nvPr>
            <p:ph idx="4294967295" type="title"/>
          </p:nvPr>
        </p:nvSpPr>
        <p:spPr>
          <a:xfrm>
            <a:off x="3439606" y="3688332"/>
            <a:ext cx="3155700" cy="9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Using Transformers - BERT model</a:t>
            </a:r>
            <a:endParaRPr sz="2400"/>
          </a:p>
        </p:txBody>
      </p:sp>
      <p:grpSp>
        <p:nvGrpSpPr>
          <p:cNvPr id="880" name="Google Shape;880;p65"/>
          <p:cNvGrpSpPr/>
          <p:nvPr/>
        </p:nvGrpSpPr>
        <p:grpSpPr>
          <a:xfrm>
            <a:off x="2440685" y="3994722"/>
            <a:ext cx="520735" cy="325683"/>
            <a:chOff x="918100" y="1831650"/>
            <a:chExt cx="535625" cy="393575"/>
          </a:xfrm>
        </p:grpSpPr>
        <p:sp>
          <p:nvSpPr>
            <p:cNvPr id="881" name="Google Shape;881;p65"/>
            <p:cNvSpPr/>
            <p:nvPr/>
          </p:nvSpPr>
          <p:spPr>
            <a:xfrm>
              <a:off x="942750" y="1901300"/>
              <a:ext cx="118000" cy="74000"/>
            </a:xfrm>
            <a:custGeom>
              <a:rect b="b" l="l" r="r" t="t"/>
              <a:pathLst>
                <a:path extrusionOk="0" h="2960" w="4720">
                  <a:moveTo>
                    <a:pt x="0" y="1"/>
                  </a:moveTo>
                  <a:lnTo>
                    <a:pt x="0" y="1255"/>
                  </a:lnTo>
                  <a:lnTo>
                    <a:pt x="3466" y="1255"/>
                  </a:lnTo>
                  <a:lnTo>
                    <a:pt x="3466" y="2960"/>
                  </a:lnTo>
                  <a:lnTo>
                    <a:pt x="4720" y="2960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65"/>
            <p:cNvSpPr/>
            <p:nvPr/>
          </p:nvSpPr>
          <p:spPr>
            <a:xfrm>
              <a:off x="1045025" y="1901300"/>
              <a:ext cx="15700" cy="74000"/>
            </a:xfrm>
            <a:custGeom>
              <a:rect b="b" l="l" r="r" t="t"/>
              <a:pathLst>
                <a:path extrusionOk="0" h="2960" w="628">
                  <a:moveTo>
                    <a:pt x="0" y="1"/>
                  </a:moveTo>
                  <a:lnTo>
                    <a:pt x="0" y="2960"/>
                  </a:lnTo>
                  <a:lnTo>
                    <a:pt x="627" y="2960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5"/>
            <p:cNvSpPr/>
            <p:nvPr/>
          </p:nvSpPr>
          <p:spPr>
            <a:xfrm>
              <a:off x="976900" y="1959600"/>
              <a:ext cx="136300" cy="98150"/>
            </a:xfrm>
            <a:custGeom>
              <a:rect b="b" l="l" r="r" t="t"/>
              <a:pathLst>
                <a:path extrusionOk="0" h="3926" w="5452">
                  <a:moveTo>
                    <a:pt x="0" y="1"/>
                  </a:moveTo>
                  <a:lnTo>
                    <a:pt x="0" y="3926"/>
                  </a:lnTo>
                  <a:lnTo>
                    <a:pt x="5451" y="3926"/>
                  </a:lnTo>
                  <a:lnTo>
                    <a:pt x="54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5"/>
            <p:cNvSpPr/>
            <p:nvPr/>
          </p:nvSpPr>
          <p:spPr>
            <a:xfrm>
              <a:off x="1045025" y="1959600"/>
              <a:ext cx="68175" cy="98150"/>
            </a:xfrm>
            <a:custGeom>
              <a:rect b="b" l="l" r="r" t="t"/>
              <a:pathLst>
                <a:path extrusionOk="0" h="3926" w="2727">
                  <a:moveTo>
                    <a:pt x="0" y="1"/>
                  </a:moveTo>
                  <a:lnTo>
                    <a:pt x="0" y="3926"/>
                  </a:lnTo>
                  <a:lnTo>
                    <a:pt x="2726" y="3926"/>
                  </a:lnTo>
                  <a:lnTo>
                    <a:pt x="27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5"/>
            <p:cNvSpPr/>
            <p:nvPr/>
          </p:nvSpPr>
          <p:spPr>
            <a:xfrm>
              <a:off x="1286850" y="1831650"/>
              <a:ext cx="71800" cy="176050"/>
            </a:xfrm>
            <a:custGeom>
              <a:rect b="b" l="l" r="r" t="t"/>
              <a:pathLst>
                <a:path extrusionOk="0" h="7042" w="2872">
                  <a:moveTo>
                    <a:pt x="1" y="1"/>
                  </a:moveTo>
                  <a:lnTo>
                    <a:pt x="1" y="7042"/>
                  </a:lnTo>
                  <a:lnTo>
                    <a:pt x="2872" y="7042"/>
                  </a:lnTo>
                  <a:lnTo>
                    <a:pt x="28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5"/>
            <p:cNvSpPr/>
            <p:nvPr/>
          </p:nvSpPr>
          <p:spPr>
            <a:xfrm>
              <a:off x="1219625" y="1993000"/>
              <a:ext cx="206250" cy="105025"/>
            </a:xfrm>
            <a:custGeom>
              <a:rect b="b" l="l" r="r" t="t"/>
              <a:pathLst>
                <a:path extrusionOk="0" h="4201" w="8250">
                  <a:moveTo>
                    <a:pt x="1" y="1"/>
                  </a:moveTo>
                  <a:lnTo>
                    <a:pt x="1" y="4201"/>
                  </a:lnTo>
                  <a:lnTo>
                    <a:pt x="8250" y="4201"/>
                  </a:lnTo>
                  <a:lnTo>
                    <a:pt x="82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5"/>
            <p:cNvSpPr/>
            <p:nvPr/>
          </p:nvSpPr>
          <p:spPr>
            <a:xfrm>
              <a:off x="1322725" y="1993000"/>
              <a:ext cx="103150" cy="105025"/>
            </a:xfrm>
            <a:custGeom>
              <a:rect b="b" l="l" r="r" t="t"/>
              <a:pathLst>
                <a:path extrusionOk="0" h="4201" w="4126">
                  <a:moveTo>
                    <a:pt x="0" y="1"/>
                  </a:moveTo>
                  <a:lnTo>
                    <a:pt x="0" y="4201"/>
                  </a:lnTo>
                  <a:lnTo>
                    <a:pt x="4126" y="4201"/>
                  </a:lnTo>
                  <a:lnTo>
                    <a:pt x="41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5"/>
            <p:cNvSpPr/>
            <p:nvPr/>
          </p:nvSpPr>
          <p:spPr>
            <a:xfrm>
              <a:off x="918100" y="2026375"/>
              <a:ext cx="535625" cy="198850"/>
            </a:xfrm>
            <a:custGeom>
              <a:rect b="b" l="l" r="r" t="t"/>
              <a:pathLst>
                <a:path extrusionOk="0" h="7954" w="21425">
                  <a:moveTo>
                    <a:pt x="1" y="1"/>
                  </a:moveTo>
                  <a:lnTo>
                    <a:pt x="3726" y="7954"/>
                  </a:lnTo>
                  <a:lnTo>
                    <a:pt x="18517" y="7954"/>
                  </a:lnTo>
                  <a:lnTo>
                    <a:pt x="21424" y="1612"/>
                  </a:lnTo>
                  <a:lnTo>
                    <a:pt x="10313" y="1612"/>
                  </a:lnTo>
                  <a:lnTo>
                    <a:pt x="9253" y="1"/>
                  </a:lnTo>
                  <a:close/>
                </a:path>
              </a:pathLst>
            </a:custGeom>
            <a:solidFill>
              <a:srgbClr val="32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5"/>
            <p:cNvSpPr/>
            <p:nvPr/>
          </p:nvSpPr>
          <p:spPr>
            <a:xfrm>
              <a:off x="1189200" y="2066650"/>
              <a:ext cx="264525" cy="158575"/>
            </a:xfrm>
            <a:custGeom>
              <a:rect b="b" l="l" r="r" t="t"/>
              <a:pathLst>
                <a:path extrusionOk="0" h="6343" w="10581">
                  <a:moveTo>
                    <a:pt x="1" y="1"/>
                  </a:moveTo>
                  <a:lnTo>
                    <a:pt x="1" y="6343"/>
                  </a:lnTo>
                  <a:lnTo>
                    <a:pt x="7673" y="6343"/>
                  </a:lnTo>
                  <a:lnTo>
                    <a:pt x="105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5"/>
            <p:cNvSpPr/>
            <p:nvPr/>
          </p:nvSpPr>
          <p:spPr>
            <a:xfrm>
              <a:off x="1189175" y="2131075"/>
              <a:ext cx="30250" cy="30250"/>
            </a:xfrm>
            <a:custGeom>
              <a:rect b="b" l="l" r="r" t="t"/>
              <a:pathLst>
                <a:path extrusionOk="0" h="1210" w="1210">
                  <a:moveTo>
                    <a:pt x="0" y="1"/>
                  </a:moveTo>
                  <a:lnTo>
                    <a:pt x="0" y="1210"/>
                  </a:lnTo>
                  <a:lnTo>
                    <a:pt x="1210" y="1210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5"/>
            <p:cNvSpPr/>
            <p:nvPr/>
          </p:nvSpPr>
          <p:spPr>
            <a:xfrm>
              <a:off x="1247725" y="2131075"/>
              <a:ext cx="30275" cy="30250"/>
            </a:xfrm>
            <a:custGeom>
              <a:rect b="b" l="l" r="r" t="t"/>
              <a:pathLst>
                <a:path extrusionOk="0" h="1210" w="1211">
                  <a:moveTo>
                    <a:pt x="1" y="1"/>
                  </a:moveTo>
                  <a:lnTo>
                    <a:pt x="1" y="1210"/>
                  </a:lnTo>
                  <a:lnTo>
                    <a:pt x="1210" y="1210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65"/>
            <p:cNvSpPr/>
            <p:nvPr/>
          </p:nvSpPr>
          <p:spPr>
            <a:xfrm>
              <a:off x="1306300" y="2131075"/>
              <a:ext cx="30250" cy="30250"/>
            </a:xfrm>
            <a:custGeom>
              <a:rect b="b" l="l" r="r" t="t"/>
              <a:pathLst>
                <a:path extrusionOk="0" h="1210" w="1210">
                  <a:moveTo>
                    <a:pt x="0" y="1"/>
                  </a:moveTo>
                  <a:lnTo>
                    <a:pt x="0" y="1210"/>
                  </a:lnTo>
                  <a:lnTo>
                    <a:pt x="1210" y="1210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" name="Google Shape;893;p65"/>
          <p:cNvGrpSpPr/>
          <p:nvPr/>
        </p:nvGrpSpPr>
        <p:grpSpPr>
          <a:xfrm>
            <a:off x="2440675" y="2842113"/>
            <a:ext cx="520710" cy="331248"/>
            <a:chOff x="1717475" y="2665800"/>
            <a:chExt cx="535600" cy="400300"/>
          </a:xfrm>
        </p:grpSpPr>
        <p:sp>
          <p:nvSpPr>
            <p:cNvPr id="894" name="Google Shape;894;p65"/>
            <p:cNvSpPr/>
            <p:nvPr/>
          </p:nvSpPr>
          <p:spPr>
            <a:xfrm>
              <a:off x="1763600" y="2925450"/>
              <a:ext cx="443400" cy="140650"/>
            </a:xfrm>
            <a:custGeom>
              <a:rect b="b" l="l" r="r" t="t"/>
              <a:pathLst>
                <a:path extrusionOk="0" h="5626" w="17736">
                  <a:moveTo>
                    <a:pt x="2814" y="0"/>
                  </a:moveTo>
                  <a:cubicBezTo>
                    <a:pt x="1263" y="0"/>
                    <a:pt x="1" y="1263"/>
                    <a:pt x="1" y="2814"/>
                  </a:cubicBezTo>
                  <a:cubicBezTo>
                    <a:pt x="1" y="4364"/>
                    <a:pt x="1263" y="5626"/>
                    <a:pt x="2814" y="5626"/>
                  </a:cubicBezTo>
                  <a:lnTo>
                    <a:pt x="14921" y="5626"/>
                  </a:lnTo>
                  <a:cubicBezTo>
                    <a:pt x="16472" y="5626"/>
                    <a:pt x="17735" y="4364"/>
                    <a:pt x="17735" y="2814"/>
                  </a:cubicBezTo>
                  <a:cubicBezTo>
                    <a:pt x="17735" y="1262"/>
                    <a:pt x="16472" y="0"/>
                    <a:pt x="149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65"/>
            <p:cNvSpPr/>
            <p:nvPr/>
          </p:nvSpPr>
          <p:spPr>
            <a:xfrm>
              <a:off x="1985275" y="2925450"/>
              <a:ext cx="221725" cy="140650"/>
            </a:xfrm>
            <a:custGeom>
              <a:rect b="b" l="l" r="r" t="t"/>
              <a:pathLst>
                <a:path extrusionOk="0" h="5626" w="8869">
                  <a:moveTo>
                    <a:pt x="1" y="0"/>
                  </a:moveTo>
                  <a:lnTo>
                    <a:pt x="1" y="5626"/>
                  </a:lnTo>
                  <a:lnTo>
                    <a:pt x="6054" y="5626"/>
                  </a:lnTo>
                  <a:cubicBezTo>
                    <a:pt x="7605" y="5626"/>
                    <a:pt x="8868" y="4364"/>
                    <a:pt x="8868" y="2814"/>
                  </a:cubicBezTo>
                  <a:cubicBezTo>
                    <a:pt x="8868" y="1262"/>
                    <a:pt x="7605" y="0"/>
                    <a:pt x="60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65"/>
            <p:cNvSpPr/>
            <p:nvPr/>
          </p:nvSpPr>
          <p:spPr>
            <a:xfrm>
              <a:off x="1820900" y="2975800"/>
              <a:ext cx="41600" cy="39975"/>
            </a:xfrm>
            <a:custGeom>
              <a:rect b="b" l="l" r="r" t="t"/>
              <a:pathLst>
                <a:path extrusionOk="0" h="1599" w="1664">
                  <a:moveTo>
                    <a:pt x="864" y="0"/>
                  </a:moveTo>
                  <a:cubicBezTo>
                    <a:pt x="540" y="0"/>
                    <a:pt x="249" y="194"/>
                    <a:pt x="125" y="493"/>
                  </a:cubicBezTo>
                  <a:cubicBezTo>
                    <a:pt x="1" y="791"/>
                    <a:pt x="69" y="1136"/>
                    <a:pt x="298" y="1365"/>
                  </a:cubicBezTo>
                  <a:cubicBezTo>
                    <a:pt x="451" y="1518"/>
                    <a:pt x="655" y="1599"/>
                    <a:pt x="863" y="1599"/>
                  </a:cubicBezTo>
                  <a:cubicBezTo>
                    <a:pt x="966" y="1599"/>
                    <a:pt x="1070" y="1579"/>
                    <a:pt x="1170" y="1538"/>
                  </a:cubicBezTo>
                  <a:cubicBezTo>
                    <a:pt x="1468" y="1414"/>
                    <a:pt x="1662" y="1123"/>
                    <a:pt x="1662" y="800"/>
                  </a:cubicBezTo>
                  <a:cubicBezTo>
                    <a:pt x="1664" y="358"/>
                    <a:pt x="1306" y="0"/>
                    <a:pt x="8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65"/>
            <p:cNvSpPr/>
            <p:nvPr/>
          </p:nvSpPr>
          <p:spPr>
            <a:xfrm>
              <a:off x="1878025" y="2975800"/>
              <a:ext cx="41600" cy="39975"/>
            </a:xfrm>
            <a:custGeom>
              <a:rect b="b" l="l" r="r" t="t"/>
              <a:pathLst>
                <a:path extrusionOk="0" h="1599" w="1664">
                  <a:moveTo>
                    <a:pt x="863" y="0"/>
                  </a:moveTo>
                  <a:cubicBezTo>
                    <a:pt x="541" y="0"/>
                    <a:pt x="248" y="194"/>
                    <a:pt x="124" y="493"/>
                  </a:cubicBezTo>
                  <a:cubicBezTo>
                    <a:pt x="0" y="791"/>
                    <a:pt x="69" y="1136"/>
                    <a:pt x="297" y="1365"/>
                  </a:cubicBezTo>
                  <a:cubicBezTo>
                    <a:pt x="451" y="1518"/>
                    <a:pt x="656" y="1599"/>
                    <a:pt x="864" y="1599"/>
                  </a:cubicBezTo>
                  <a:cubicBezTo>
                    <a:pt x="966" y="1599"/>
                    <a:pt x="1070" y="1579"/>
                    <a:pt x="1169" y="1538"/>
                  </a:cubicBezTo>
                  <a:cubicBezTo>
                    <a:pt x="1468" y="1414"/>
                    <a:pt x="1663" y="1123"/>
                    <a:pt x="1663" y="799"/>
                  </a:cubicBezTo>
                  <a:cubicBezTo>
                    <a:pt x="1663" y="358"/>
                    <a:pt x="1305" y="0"/>
                    <a:pt x="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65"/>
            <p:cNvSpPr/>
            <p:nvPr/>
          </p:nvSpPr>
          <p:spPr>
            <a:xfrm>
              <a:off x="1935150" y="2975800"/>
              <a:ext cx="41575" cy="39975"/>
            </a:xfrm>
            <a:custGeom>
              <a:rect b="b" l="l" r="r" t="t"/>
              <a:pathLst>
                <a:path extrusionOk="0" h="1599" w="1663">
                  <a:moveTo>
                    <a:pt x="864" y="0"/>
                  </a:moveTo>
                  <a:cubicBezTo>
                    <a:pt x="540" y="0"/>
                    <a:pt x="249" y="194"/>
                    <a:pt x="125" y="493"/>
                  </a:cubicBezTo>
                  <a:cubicBezTo>
                    <a:pt x="1" y="791"/>
                    <a:pt x="70" y="1136"/>
                    <a:pt x="298" y="1365"/>
                  </a:cubicBezTo>
                  <a:cubicBezTo>
                    <a:pt x="451" y="1518"/>
                    <a:pt x="655" y="1599"/>
                    <a:pt x="863" y="1599"/>
                  </a:cubicBezTo>
                  <a:cubicBezTo>
                    <a:pt x="966" y="1599"/>
                    <a:pt x="1070" y="1579"/>
                    <a:pt x="1168" y="1538"/>
                  </a:cubicBezTo>
                  <a:cubicBezTo>
                    <a:pt x="1469" y="1414"/>
                    <a:pt x="1663" y="1123"/>
                    <a:pt x="1663" y="799"/>
                  </a:cubicBezTo>
                  <a:cubicBezTo>
                    <a:pt x="1663" y="358"/>
                    <a:pt x="1304" y="0"/>
                    <a:pt x="8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5"/>
            <p:cNvSpPr/>
            <p:nvPr/>
          </p:nvSpPr>
          <p:spPr>
            <a:xfrm>
              <a:off x="1992275" y="2975800"/>
              <a:ext cx="41600" cy="39975"/>
            </a:xfrm>
            <a:custGeom>
              <a:rect b="b" l="l" r="r" t="t"/>
              <a:pathLst>
                <a:path extrusionOk="0" h="1599" w="1664">
                  <a:moveTo>
                    <a:pt x="863" y="0"/>
                  </a:moveTo>
                  <a:cubicBezTo>
                    <a:pt x="539" y="0"/>
                    <a:pt x="248" y="194"/>
                    <a:pt x="124" y="493"/>
                  </a:cubicBezTo>
                  <a:cubicBezTo>
                    <a:pt x="0" y="793"/>
                    <a:pt x="69" y="1136"/>
                    <a:pt x="297" y="1365"/>
                  </a:cubicBezTo>
                  <a:cubicBezTo>
                    <a:pt x="450" y="1518"/>
                    <a:pt x="655" y="1599"/>
                    <a:pt x="863" y="1599"/>
                  </a:cubicBezTo>
                  <a:cubicBezTo>
                    <a:pt x="966" y="1599"/>
                    <a:pt x="1070" y="1579"/>
                    <a:pt x="1169" y="1538"/>
                  </a:cubicBezTo>
                  <a:cubicBezTo>
                    <a:pt x="1468" y="1414"/>
                    <a:pt x="1663" y="1123"/>
                    <a:pt x="1663" y="799"/>
                  </a:cubicBezTo>
                  <a:cubicBezTo>
                    <a:pt x="1662" y="358"/>
                    <a:pt x="1305" y="0"/>
                    <a:pt x="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5"/>
            <p:cNvSpPr/>
            <p:nvPr/>
          </p:nvSpPr>
          <p:spPr>
            <a:xfrm>
              <a:off x="2049425" y="2975800"/>
              <a:ext cx="41550" cy="39975"/>
            </a:xfrm>
            <a:custGeom>
              <a:rect b="b" l="l" r="r" t="t"/>
              <a:pathLst>
                <a:path extrusionOk="0" h="1599" w="1662">
                  <a:moveTo>
                    <a:pt x="861" y="0"/>
                  </a:moveTo>
                  <a:cubicBezTo>
                    <a:pt x="539" y="0"/>
                    <a:pt x="246" y="194"/>
                    <a:pt x="124" y="493"/>
                  </a:cubicBezTo>
                  <a:cubicBezTo>
                    <a:pt x="0" y="793"/>
                    <a:pt x="67" y="1136"/>
                    <a:pt x="297" y="1365"/>
                  </a:cubicBezTo>
                  <a:cubicBezTo>
                    <a:pt x="450" y="1518"/>
                    <a:pt x="654" y="1599"/>
                    <a:pt x="862" y="1599"/>
                  </a:cubicBezTo>
                  <a:cubicBezTo>
                    <a:pt x="965" y="1599"/>
                    <a:pt x="1069" y="1579"/>
                    <a:pt x="1168" y="1538"/>
                  </a:cubicBezTo>
                  <a:cubicBezTo>
                    <a:pt x="1466" y="1414"/>
                    <a:pt x="1662" y="1123"/>
                    <a:pt x="1662" y="799"/>
                  </a:cubicBezTo>
                  <a:cubicBezTo>
                    <a:pt x="1662" y="358"/>
                    <a:pt x="1303" y="0"/>
                    <a:pt x="8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65"/>
            <p:cNvSpPr/>
            <p:nvPr/>
          </p:nvSpPr>
          <p:spPr>
            <a:xfrm>
              <a:off x="2106525" y="2975800"/>
              <a:ext cx="41575" cy="39975"/>
            </a:xfrm>
            <a:custGeom>
              <a:rect b="b" l="l" r="r" t="t"/>
              <a:pathLst>
                <a:path extrusionOk="0" h="1599" w="1663">
                  <a:moveTo>
                    <a:pt x="863" y="0"/>
                  </a:moveTo>
                  <a:cubicBezTo>
                    <a:pt x="539" y="0"/>
                    <a:pt x="248" y="194"/>
                    <a:pt x="124" y="493"/>
                  </a:cubicBezTo>
                  <a:cubicBezTo>
                    <a:pt x="0" y="793"/>
                    <a:pt x="69" y="1136"/>
                    <a:pt x="297" y="1365"/>
                  </a:cubicBezTo>
                  <a:cubicBezTo>
                    <a:pt x="450" y="1518"/>
                    <a:pt x="655" y="1599"/>
                    <a:pt x="862" y="1599"/>
                  </a:cubicBezTo>
                  <a:cubicBezTo>
                    <a:pt x="965" y="1599"/>
                    <a:pt x="1069" y="1579"/>
                    <a:pt x="1168" y="1538"/>
                  </a:cubicBezTo>
                  <a:cubicBezTo>
                    <a:pt x="1468" y="1414"/>
                    <a:pt x="1662" y="1123"/>
                    <a:pt x="1662" y="799"/>
                  </a:cubicBezTo>
                  <a:cubicBezTo>
                    <a:pt x="1662" y="358"/>
                    <a:pt x="1304" y="0"/>
                    <a:pt x="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65"/>
            <p:cNvSpPr/>
            <p:nvPr/>
          </p:nvSpPr>
          <p:spPr>
            <a:xfrm>
              <a:off x="1758450" y="2665800"/>
              <a:ext cx="218875" cy="124250"/>
            </a:xfrm>
            <a:custGeom>
              <a:rect b="b" l="l" r="r" t="t"/>
              <a:pathLst>
                <a:path extrusionOk="0" h="4970" w="8755">
                  <a:moveTo>
                    <a:pt x="522" y="1"/>
                  </a:moveTo>
                  <a:lnTo>
                    <a:pt x="1" y="1113"/>
                  </a:lnTo>
                  <a:lnTo>
                    <a:pt x="8233" y="4969"/>
                  </a:lnTo>
                  <a:lnTo>
                    <a:pt x="8754" y="3857"/>
                  </a:lnTo>
                  <a:lnTo>
                    <a:pt x="5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65"/>
            <p:cNvSpPr/>
            <p:nvPr/>
          </p:nvSpPr>
          <p:spPr>
            <a:xfrm>
              <a:off x="1949450" y="2744850"/>
              <a:ext cx="198650" cy="106475"/>
            </a:xfrm>
            <a:custGeom>
              <a:rect b="b" l="l" r="r" t="t"/>
              <a:pathLst>
                <a:path extrusionOk="0" h="4259" w="7946">
                  <a:moveTo>
                    <a:pt x="2499" y="1"/>
                  </a:moveTo>
                  <a:cubicBezTo>
                    <a:pt x="1120" y="1"/>
                    <a:pt x="1" y="1122"/>
                    <a:pt x="1" y="2499"/>
                  </a:cubicBezTo>
                  <a:lnTo>
                    <a:pt x="1" y="4259"/>
                  </a:lnTo>
                  <a:lnTo>
                    <a:pt x="7945" y="4259"/>
                  </a:lnTo>
                  <a:lnTo>
                    <a:pt x="7945" y="2499"/>
                  </a:lnTo>
                  <a:cubicBezTo>
                    <a:pt x="7945" y="1122"/>
                    <a:pt x="6825" y="1"/>
                    <a:pt x="5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65"/>
            <p:cNvSpPr/>
            <p:nvPr/>
          </p:nvSpPr>
          <p:spPr>
            <a:xfrm>
              <a:off x="1821575" y="2820600"/>
              <a:ext cx="356750" cy="55750"/>
            </a:xfrm>
            <a:custGeom>
              <a:rect b="b" l="l" r="r" t="t"/>
              <a:pathLst>
                <a:path extrusionOk="0" h="2230" w="14270">
                  <a:moveTo>
                    <a:pt x="1815" y="0"/>
                  </a:moveTo>
                  <a:lnTo>
                    <a:pt x="1" y="2229"/>
                  </a:lnTo>
                  <a:lnTo>
                    <a:pt x="14269" y="2229"/>
                  </a:lnTo>
                  <a:lnTo>
                    <a:pt x="14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65"/>
            <p:cNvSpPr/>
            <p:nvPr/>
          </p:nvSpPr>
          <p:spPr>
            <a:xfrm>
              <a:off x="2032725" y="2713875"/>
              <a:ext cx="30750" cy="31900"/>
            </a:xfrm>
            <a:custGeom>
              <a:rect b="b" l="l" r="r" t="t"/>
              <a:pathLst>
                <a:path extrusionOk="0" h="1276" w="1230">
                  <a:moveTo>
                    <a:pt x="1" y="1"/>
                  </a:moveTo>
                  <a:lnTo>
                    <a:pt x="1" y="1276"/>
                  </a:lnTo>
                  <a:lnTo>
                    <a:pt x="1229" y="127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65"/>
            <p:cNvSpPr/>
            <p:nvPr/>
          </p:nvSpPr>
          <p:spPr>
            <a:xfrm>
              <a:off x="2048075" y="2744850"/>
              <a:ext cx="100025" cy="106475"/>
            </a:xfrm>
            <a:custGeom>
              <a:rect b="b" l="l" r="r" t="t"/>
              <a:pathLst>
                <a:path extrusionOk="0" h="4259" w="4001">
                  <a:moveTo>
                    <a:pt x="0" y="1"/>
                  </a:moveTo>
                  <a:lnTo>
                    <a:pt x="0" y="4259"/>
                  </a:lnTo>
                  <a:lnTo>
                    <a:pt x="4000" y="4259"/>
                  </a:lnTo>
                  <a:lnTo>
                    <a:pt x="4000" y="2499"/>
                  </a:lnTo>
                  <a:cubicBezTo>
                    <a:pt x="4000" y="1122"/>
                    <a:pt x="2880" y="1"/>
                    <a:pt x="1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65"/>
            <p:cNvSpPr/>
            <p:nvPr/>
          </p:nvSpPr>
          <p:spPr>
            <a:xfrm>
              <a:off x="2048075" y="2713875"/>
              <a:ext cx="15400" cy="31900"/>
            </a:xfrm>
            <a:custGeom>
              <a:rect b="b" l="l" r="r" t="t"/>
              <a:pathLst>
                <a:path extrusionOk="0" h="1276" w="616">
                  <a:moveTo>
                    <a:pt x="0" y="1"/>
                  </a:moveTo>
                  <a:lnTo>
                    <a:pt x="0" y="1276"/>
                  </a:lnTo>
                  <a:lnTo>
                    <a:pt x="615" y="1276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65"/>
            <p:cNvSpPr/>
            <p:nvPr/>
          </p:nvSpPr>
          <p:spPr>
            <a:xfrm>
              <a:off x="2048075" y="2820600"/>
              <a:ext cx="130250" cy="55750"/>
            </a:xfrm>
            <a:custGeom>
              <a:rect b="b" l="l" r="r" t="t"/>
              <a:pathLst>
                <a:path extrusionOk="0" h="2230" w="5210">
                  <a:moveTo>
                    <a:pt x="0" y="0"/>
                  </a:moveTo>
                  <a:lnTo>
                    <a:pt x="0" y="2229"/>
                  </a:lnTo>
                  <a:lnTo>
                    <a:pt x="5209" y="2229"/>
                  </a:lnTo>
                  <a:lnTo>
                    <a:pt x="52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5"/>
            <p:cNvSpPr/>
            <p:nvPr/>
          </p:nvSpPr>
          <p:spPr>
            <a:xfrm>
              <a:off x="1717475" y="2873375"/>
              <a:ext cx="535600" cy="70375"/>
            </a:xfrm>
            <a:custGeom>
              <a:rect b="b" l="l" r="r" t="t"/>
              <a:pathLst>
                <a:path extrusionOk="0" h="2815" w="21424">
                  <a:moveTo>
                    <a:pt x="2813" y="0"/>
                  </a:moveTo>
                  <a:cubicBezTo>
                    <a:pt x="1262" y="0"/>
                    <a:pt x="1" y="1263"/>
                    <a:pt x="1" y="2815"/>
                  </a:cubicBezTo>
                  <a:lnTo>
                    <a:pt x="1229" y="2815"/>
                  </a:lnTo>
                  <a:cubicBezTo>
                    <a:pt x="1231" y="1940"/>
                    <a:pt x="1940" y="1231"/>
                    <a:pt x="2815" y="1229"/>
                  </a:cubicBezTo>
                  <a:lnTo>
                    <a:pt x="18611" y="1229"/>
                  </a:lnTo>
                  <a:cubicBezTo>
                    <a:pt x="19486" y="1231"/>
                    <a:pt x="20195" y="1940"/>
                    <a:pt x="20195" y="2815"/>
                  </a:cubicBezTo>
                  <a:lnTo>
                    <a:pt x="21424" y="2815"/>
                  </a:lnTo>
                  <a:cubicBezTo>
                    <a:pt x="21422" y="1260"/>
                    <a:pt x="20164" y="2"/>
                    <a:pt x="186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5"/>
            <p:cNvSpPr/>
            <p:nvPr/>
          </p:nvSpPr>
          <p:spPr>
            <a:xfrm>
              <a:off x="2048075" y="2873375"/>
              <a:ext cx="205000" cy="70375"/>
            </a:xfrm>
            <a:custGeom>
              <a:rect b="b" l="l" r="r" t="t"/>
              <a:pathLst>
                <a:path extrusionOk="0" h="2815" w="8200">
                  <a:moveTo>
                    <a:pt x="0" y="0"/>
                  </a:moveTo>
                  <a:lnTo>
                    <a:pt x="0" y="1229"/>
                  </a:lnTo>
                  <a:lnTo>
                    <a:pt x="5387" y="1229"/>
                  </a:lnTo>
                  <a:cubicBezTo>
                    <a:pt x="6262" y="1231"/>
                    <a:pt x="6971" y="1940"/>
                    <a:pt x="6971" y="2815"/>
                  </a:cubicBezTo>
                  <a:lnTo>
                    <a:pt x="8200" y="2815"/>
                  </a:lnTo>
                  <a:cubicBezTo>
                    <a:pt x="8198" y="1260"/>
                    <a:pt x="6940" y="2"/>
                    <a:pt x="5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" name="Google Shape;911;p65"/>
          <p:cNvGrpSpPr/>
          <p:nvPr/>
        </p:nvGrpSpPr>
        <p:grpSpPr>
          <a:xfrm>
            <a:off x="2440614" y="1657420"/>
            <a:ext cx="520759" cy="383877"/>
            <a:chOff x="2420400" y="2599075"/>
            <a:chExt cx="535650" cy="463900"/>
          </a:xfrm>
        </p:grpSpPr>
        <p:sp>
          <p:nvSpPr>
            <p:cNvPr id="912" name="Google Shape;912;p65"/>
            <p:cNvSpPr/>
            <p:nvPr/>
          </p:nvSpPr>
          <p:spPr>
            <a:xfrm>
              <a:off x="2795225" y="2616450"/>
              <a:ext cx="63100" cy="31425"/>
            </a:xfrm>
            <a:custGeom>
              <a:rect b="b" l="l" r="r" t="t"/>
              <a:pathLst>
                <a:path extrusionOk="0" h="1257" w="2524">
                  <a:moveTo>
                    <a:pt x="0" y="1"/>
                  </a:moveTo>
                  <a:lnTo>
                    <a:pt x="0" y="1256"/>
                  </a:lnTo>
                  <a:lnTo>
                    <a:pt x="2523" y="1256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5"/>
            <p:cNvSpPr/>
            <p:nvPr/>
          </p:nvSpPr>
          <p:spPr>
            <a:xfrm>
              <a:off x="2777075" y="2669275"/>
              <a:ext cx="63100" cy="31375"/>
            </a:xfrm>
            <a:custGeom>
              <a:rect b="b" l="l" r="r" t="t"/>
              <a:pathLst>
                <a:path extrusionOk="0" h="1255" w="2524">
                  <a:moveTo>
                    <a:pt x="1" y="0"/>
                  </a:moveTo>
                  <a:lnTo>
                    <a:pt x="1" y="1255"/>
                  </a:lnTo>
                  <a:lnTo>
                    <a:pt x="2524" y="1255"/>
                  </a:lnTo>
                  <a:lnTo>
                    <a:pt x="2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5"/>
            <p:cNvSpPr/>
            <p:nvPr/>
          </p:nvSpPr>
          <p:spPr>
            <a:xfrm>
              <a:off x="2795225" y="3013375"/>
              <a:ext cx="63100" cy="31375"/>
            </a:xfrm>
            <a:custGeom>
              <a:rect b="b" l="l" r="r" t="t"/>
              <a:pathLst>
                <a:path extrusionOk="0" h="1255" w="2524">
                  <a:moveTo>
                    <a:pt x="0" y="1"/>
                  </a:moveTo>
                  <a:lnTo>
                    <a:pt x="0" y="1255"/>
                  </a:lnTo>
                  <a:lnTo>
                    <a:pt x="2523" y="1255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5"/>
            <p:cNvSpPr/>
            <p:nvPr/>
          </p:nvSpPr>
          <p:spPr>
            <a:xfrm>
              <a:off x="2777075" y="2960550"/>
              <a:ext cx="63100" cy="31425"/>
            </a:xfrm>
            <a:custGeom>
              <a:rect b="b" l="l" r="r" t="t"/>
              <a:pathLst>
                <a:path extrusionOk="0" h="1257" w="2524">
                  <a:moveTo>
                    <a:pt x="1" y="1"/>
                  </a:moveTo>
                  <a:lnTo>
                    <a:pt x="1" y="1257"/>
                  </a:lnTo>
                  <a:lnTo>
                    <a:pt x="2524" y="1257"/>
                  </a:lnTo>
                  <a:lnTo>
                    <a:pt x="25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5"/>
            <p:cNvSpPr/>
            <p:nvPr/>
          </p:nvSpPr>
          <p:spPr>
            <a:xfrm>
              <a:off x="2420400" y="2599075"/>
              <a:ext cx="535650" cy="463900"/>
            </a:xfrm>
            <a:custGeom>
              <a:rect b="b" l="l" r="r" t="t"/>
              <a:pathLst>
                <a:path extrusionOk="0" h="18556" w="21426">
                  <a:moveTo>
                    <a:pt x="12900" y="0"/>
                  </a:moveTo>
                  <a:lnTo>
                    <a:pt x="9439" y="4560"/>
                  </a:lnTo>
                  <a:lnTo>
                    <a:pt x="0" y="9278"/>
                  </a:lnTo>
                  <a:lnTo>
                    <a:pt x="9439" y="13996"/>
                  </a:lnTo>
                  <a:lnTo>
                    <a:pt x="12900" y="18555"/>
                  </a:lnTo>
                  <a:lnTo>
                    <a:pt x="16073" y="18555"/>
                  </a:lnTo>
                  <a:lnTo>
                    <a:pt x="14069" y="12241"/>
                  </a:lnTo>
                  <a:lnTo>
                    <a:pt x="15466" y="12241"/>
                  </a:lnTo>
                  <a:lnTo>
                    <a:pt x="18996" y="15181"/>
                  </a:lnTo>
                  <a:lnTo>
                    <a:pt x="21019" y="13787"/>
                  </a:lnTo>
                  <a:lnTo>
                    <a:pt x="19448" y="11135"/>
                  </a:lnTo>
                  <a:lnTo>
                    <a:pt x="21425" y="9278"/>
                  </a:lnTo>
                  <a:lnTo>
                    <a:pt x="19448" y="7420"/>
                  </a:lnTo>
                  <a:lnTo>
                    <a:pt x="21019" y="4769"/>
                  </a:lnTo>
                  <a:lnTo>
                    <a:pt x="18997" y="3374"/>
                  </a:lnTo>
                  <a:lnTo>
                    <a:pt x="15466" y="6313"/>
                  </a:lnTo>
                  <a:lnTo>
                    <a:pt x="14069" y="6313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5"/>
            <p:cNvSpPr/>
            <p:nvPr/>
          </p:nvSpPr>
          <p:spPr>
            <a:xfrm>
              <a:off x="2420400" y="2831000"/>
              <a:ext cx="535600" cy="231975"/>
            </a:xfrm>
            <a:custGeom>
              <a:rect b="b" l="l" r="r" t="t"/>
              <a:pathLst>
                <a:path extrusionOk="0" h="9279" w="21424">
                  <a:moveTo>
                    <a:pt x="0" y="1"/>
                  </a:moveTo>
                  <a:lnTo>
                    <a:pt x="9439" y="4719"/>
                  </a:lnTo>
                  <a:lnTo>
                    <a:pt x="12900" y="9278"/>
                  </a:lnTo>
                  <a:lnTo>
                    <a:pt x="16073" y="9278"/>
                  </a:lnTo>
                  <a:lnTo>
                    <a:pt x="14069" y="2964"/>
                  </a:lnTo>
                  <a:lnTo>
                    <a:pt x="15466" y="2964"/>
                  </a:lnTo>
                  <a:lnTo>
                    <a:pt x="18996" y="5904"/>
                  </a:lnTo>
                  <a:lnTo>
                    <a:pt x="21019" y="4510"/>
                  </a:lnTo>
                  <a:lnTo>
                    <a:pt x="19448" y="1858"/>
                  </a:lnTo>
                  <a:lnTo>
                    <a:pt x="214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66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Baseline Model - Naive Bayes</a:t>
            </a:r>
            <a:endParaRPr/>
          </a:p>
        </p:txBody>
      </p:sp>
      <p:sp>
        <p:nvSpPr>
          <p:cNvPr id="923" name="Google Shape;923;p66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4" name="Google Shape;924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38" y="1156138"/>
            <a:ext cx="4693784" cy="2100362"/>
          </a:xfrm>
          <a:prstGeom prst="rect">
            <a:avLst/>
          </a:prstGeom>
          <a:noFill/>
          <a:ln>
            <a:noFill/>
          </a:ln>
        </p:spPr>
      </p:pic>
      <p:sp>
        <p:nvSpPr>
          <p:cNvPr id="925" name="Google Shape;925;p66"/>
          <p:cNvSpPr/>
          <p:nvPr/>
        </p:nvSpPr>
        <p:spPr>
          <a:xfrm flipH="1" rot="10800000">
            <a:off x="654650" y="3524225"/>
            <a:ext cx="3485400" cy="4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66"/>
          <p:cNvSpPr txBox="1"/>
          <p:nvPr>
            <p:ph idx="4294967295" type="title"/>
          </p:nvPr>
        </p:nvSpPr>
        <p:spPr>
          <a:xfrm>
            <a:off x="582779" y="3481200"/>
            <a:ext cx="3750900" cy="6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Be</a:t>
            </a:r>
            <a:r>
              <a:rPr lang="en" sz="2000">
                <a:solidFill>
                  <a:schemeClr val="accent6"/>
                </a:solidFill>
              </a:rPr>
              <a:t>Twitter - Classification Report</a:t>
            </a:r>
            <a:endParaRPr sz="2000"/>
          </a:p>
        </p:txBody>
      </p:sp>
      <p:pic>
        <p:nvPicPr>
          <p:cNvPr id="927" name="Google Shape;927;p66"/>
          <p:cNvPicPr preferRelativeResize="0"/>
          <p:nvPr/>
        </p:nvPicPr>
        <p:blipFill rotWithShape="1">
          <a:blip r:embed="rId4">
            <a:alphaModFix/>
          </a:blip>
          <a:srcRect b="0" l="0" r="2922" t="0"/>
          <a:stretch/>
        </p:blipFill>
        <p:spPr>
          <a:xfrm>
            <a:off x="4906125" y="1177650"/>
            <a:ext cx="4137924" cy="2100350"/>
          </a:xfrm>
          <a:prstGeom prst="rect">
            <a:avLst/>
          </a:prstGeom>
          <a:noFill/>
          <a:ln>
            <a:noFill/>
          </a:ln>
        </p:spPr>
      </p:pic>
      <p:sp>
        <p:nvSpPr>
          <p:cNvPr id="928" name="Google Shape;928;p66"/>
          <p:cNvSpPr/>
          <p:nvPr/>
        </p:nvSpPr>
        <p:spPr>
          <a:xfrm flipH="1" rot="10800000">
            <a:off x="4910763" y="3539550"/>
            <a:ext cx="3944100" cy="4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66"/>
          <p:cNvSpPr txBox="1"/>
          <p:nvPr>
            <p:ph idx="4294967295" type="title"/>
          </p:nvPr>
        </p:nvSpPr>
        <p:spPr>
          <a:xfrm>
            <a:off x="4870725" y="3539550"/>
            <a:ext cx="4024200" cy="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</a:rPr>
              <a:t>Google News</a:t>
            </a:r>
            <a:r>
              <a:rPr lang="en" sz="2000">
                <a:solidFill>
                  <a:schemeClr val="accent6"/>
                </a:solidFill>
              </a:rPr>
              <a:t> - Classification Report</a:t>
            </a:r>
            <a:endParaRPr sz="2000"/>
          </a:p>
        </p:txBody>
      </p:sp>
      <p:sp>
        <p:nvSpPr>
          <p:cNvPr id="930" name="Google Shape;930;p66"/>
          <p:cNvSpPr txBox="1"/>
          <p:nvPr>
            <p:ph idx="4294967295" type="title"/>
          </p:nvPr>
        </p:nvSpPr>
        <p:spPr>
          <a:xfrm>
            <a:off x="461276" y="4285300"/>
            <a:ext cx="7427100" cy="6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Note: -1 represents Neutral, 0 represents Negative &amp; 1 represents positive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9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team:</a:t>
            </a:r>
            <a:endParaRPr/>
          </a:p>
        </p:txBody>
      </p:sp>
      <p:grpSp>
        <p:nvGrpSpPr>
          <p:cNvPr id="491" name="Google Shape;491;p49"/>
          <p:cNvGrpSpPr/>
          <p:nvPr/>
        </p:nvGrpSpPr>
        <p:grpSpPr>
          <a:xfrm>
            <a:off x="4886900" y="113250"/>
            <a:ext cx="4850769" cy="1931633"/>
            <a:chOff x="2428325" y="238125"/>
            <a:chExt cx="4850769" cy="1931633"/>
          </a:xfrm>
        </p:grpSpPr>
        <p:sp>
          <p:nvSpPr>
            <p:cNvPr id="492" name="Google Shape;492;p49"/>
            <p:cNvSpPr/>
            <p:nvPr/>
          </p:nvSpPr>
          <p:spPr>
            <a:xfrm>
              <a:off x="5691750" y="1211700"/>
              <a:ext cx="1587344" cy="958058"/>
            </a:xfrm>
            <a:custGeom>
              <a:rect b="b" l="l" r="r" t="t"/>
              <a:pathLst>
                <a:path extrusionOk="0" h="19766" w="32749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9"/>
            <p:cNvSpPr/>
            <p:nvPr/>
          </p:nvSpPr>
          <p:spPr>
            <a:xfrm>
              <a:off x="4852250" y="1108375"/>
              <a:ext cx="822500" cy="225750"/>
            </a:xfrm>
            <a:custGeom>
              <a:rect b="b" l="l" r="r" t="t"/>
              <a:pathLst>
                <a:path extrusionOk="0" h="9030" w="3290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9"/>
            <p:cNvSpPr/>
            <p:nvPr/>
          </p:nvSpPr>
          <p:spPr>
            <a:xfrm>
              <a:off x="5241525" y="1248975"/>
              <a:ext cx="216175" cy="306750"/>
            </a:xfrm>
            <a:custGeom>
              <a:rect b="b" l="l" r="r" t="t"/>
              <a:pathLst>
                <a:path extrusionOk="0" h="12270" w="8647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9"/>
            <p:cNvSpPr/>
            <p:nvPr/>
          </p:nvSpPr>
          <p:spPr>
            <a:xfrm>
              <a:off x="5265875" y="912350"/>
              <a:ext cx="258225" cy="269625"/>
            </a:xfrm>
            <a:custGeom>
              <a:rect b="b" l="l" r="r" t="t"/>
              <a:pathLst>
                <a:path extrusionOk="0" h="10785" w="10329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9"/>
            <p:cNvSpPr/>
            <p:nvPr/>
          </p:nvSpPr>
          <p:spPr>
            <a:xfrm>
              <a:off x="5403400" y="874125"/>
              <a:ext cx="131625" cy="78900"/>
            </a:xfrm>
            <a:custGeom>
              <a:rect b="b" l="l" r="r" t="t"/>
              <a:pathLst>
                <a:path extrusionOk="0" h="3156" w="5265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9"/>
            <p:cNvSpPr/>
            <p:nvPr/>
          </p:nvSpPr>
          <p:spPr>
            <a:xfrm>
              <a:off x="5272850" y="1547625"/>
              <a:ext cx="137025" cy="21200"/>
            </a:xfrm>
            <a:custGeom>
              <a:rect b="b" l="l" r="r" t="t"/>
              <a:pathLst>
                <a:path extrusionOk="0" h="848" w="5481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9"/>
            <p:cNvSpPr/>
            <p:nvPr/>
          </p:nvSpPr>
          <p:spPr>
            <a:xfrm>
              <a:off x="5544350" y="1218150"/>
              <a:ext cx="149950" cy="102800"/>
            </a:xfrm>
            <a:custGeom>
              <a:rect b="b" l="l" r="r" t="t"/>
              <a:pathLst>
                <a:path extrusionOk="0" h="4112" w="5998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9"/>
            <p:cNvSpPr/>
            <p:nvPr/>
          </p:nvSpPr>
          <p:spPr>
            <a:xfrm>
              <a:off x="5661025" y="1229425"/>
              <a:ext cx="285375" cy="137300"/>
            </a:xfrm>
            <a:custGeom>
              <a:rect b="b" l="l" r="r" t="t"/>
              <a:pathLst>
                <a:path extrusionOk="0" h="5492" w="11415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9"/>
            <p:cNvSpPr/>
            <p:nvPr/>
          </p:nvSpPr>
          <p:spPr>
            <a:xfrm>
              <a:off x="5523725" y="1084725"/>
              <a:ext cx="167200" cy="129800"/>
            </a:xfrm>
            <a:custGeom>
              <a:rect b="b" l="l" r="r" t="t"/>
              <a:pathLst>
                <a:path extrusionOk="0" h="5192" w="6688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9"/>
            <p:cNvSpPr/>
            <p:nvPr/>
          </p:nvSpPr>
          <p:spPr>
            <a:xfrm>
              <a:off x="5505575" y="1299975"/>
              <a:ext cx="126125" cy="138625"/>
            </a:xfrm>
            <a:custGeom>
              <a:rect b="b" l="l" r="r" t="t"/>
              <a:pathLst>
                <a:path extrusionOk="0" h="5545" w="5045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9"/>
            <p:cNvSpPr/>
            <p:nvPr/>
          </p:nvSpPr>
          <p:spPr>
            <a:xfrm>
              <a:off x="5123700" y="1160875"/>
              <a:ext cx="244775" cy="76250"/>
            </a:xfrm>
            <a:custGeom>
              <a:rect b="b" l="l" r="r" t="t"/>
              <a:pathLst>
                <a:path extrusionOk="0" h="3050" w="9791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9"/>
            <p:cNvSpPr/>
            <p:nvPr/>
          </p:nvSpPr>
          <p:spPr>
            <a:xfrm>
              <a:off x="5295900" y="1031425"/>
              <a:ext cx="55975" cy="34850"/>
            </a:xfrm>
            <a:custGeom>
              <a:rect b="b" l="l" r="r" t="t"/>
              <a:pathLst>
                <a:path extrusionOk="0" h="1394" w="2239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9"/>
            <p:cNvSpPr/>
            <p:nvPr/>
          </p:nvSpPr>
          <p:spPr>
            <a:xfrm>
              <a:off x="5376450" y="943675"/>
              <a:ext cx="55975" cy="34850"/>
            </a:xfrm>
            <a:custGeom>
              <a:rect b="b" l="l" r="r" t="t"/>
              <a:pathLst>
                <a:path extrusionOk="0" h="1394" w="2239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9"/>
            <p:cNvSpPr/>
            <p:nvPr/>
          </p:nvSpPr>
          <p:spPr>
            <a:xfrm>
              <a:off x="5227200" y="1315550"/>
              <a:ext cx="57050" cy="29175"/>
            </a:xfrm>
            <a:custGeom>
              <a:rect b="b" l="l" r="r" t="t"/>
              <a:pathLst>
                <a:path extrusionOk="0" h="1167" w="2282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9"/>
            <p:cNvSpPr/>
            <p:nvPr/>
          </p:nvSpPr>
          <p:spPr>
            <a:xfrm>
              <a:off x="5259250" y="1430300"/>
              <a:ext cx="57050" cy="29150"/>
            </a:xfrm>
            <a:custGeom>
              <a:rect b="b" l="l" r="r" t="t"/>
              <a:pathLst>
                <a:path extrusionOk="0" h="1166" w="2282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9"/>
            <p:cNvSpPr/>
            <p:nvPr/>
          </p:nvSpPr>
          <p:spPr>
            <a:xfrm>
              <a:off x="5391925" y="1352300"/>
              <a:ext cx="55475" cy="103900"/>
            </a:xfrm>
            <a:custGeom>
              <a:rect b="b" l="l" r="r" t="t"/>
              <a:pathLst>
                <a:path extrusionOk="0" h="4156" w="2219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9"/>
            <p:cNvSpPr/>
            <p:nvPr/>
          </p:nvSpPr>
          <p:spPr>
            <a:xfrm>
              <a:off x="5446200" y="1018375"/>
              <a:ext cx="59400" cy="101275"/>
            </a:xfrm>
            <a:custGeom>
              <a:rect b="b" l="l" r="r" t="t"/>
              <a:pathLst>
                <a:path extrusionOk="0" h="4051" w="2376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9"/>
            <p:cNvSpPr/>
            <p:nvPr/>
          </p:nvSpPr>
          <p:spPr>
            <a:xfrm>
              <a:off x="5204025" y="1165925"/>
              <a:ext cx="11375" cy="48600"/>
            </a:xfrm>
            <a:custGeom>
              <a:rect b="b" l="l" r="r" t="t"/>
              <a:pathLst>
                <a:path extrusionOk="0" h="1944" w="455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9"/>
            <p:cNvSpPr/>
            <p:nvPr/>
          </p:nvSpPr>
          <p:spPr>
            <a:xfrm>
              <a:off x="5284875" y="1180000"/>
              <a:ext cx="15075" cy="50050"/>
            </a:xfrm>
            <a:custGeom>
              <a:rect b="b" l="l" r="r" t="t"/>
              <a:pathLst>
                <a:path extrusionOk="0" h="2002" w="603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9"/>
            <p:cNvSpPr/>
            <p:nvPr/>
          </p:nvSpPr>
          <p:spPr>
            <a:xfrm>
              <a:off x="4936650" y="970550"/>
              <a:ext cx="54500" cy="26550"/>
            </a:xfrm>
            <a:custGeom>
              <a:rect b="b" l="l" r="r" t="t"/>
              <a:pathLst>
                <a:path extrusionOk="0" h="1062" w="218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9"/>
            <p:cNvSpPr/>
            <p:nvPr/>
          </p:nvSpPr>
          <p:spPr>
            <a:xfrm>
              <a:off x="4755000" y="901700"/>
              <a:ext cx="47300" cy="18900"/>
            </a:xfrm>
            <a:custGeom>
              <a:rect b="b" l="l" r="r" t="t"/>
              <a:pathLst>
                <a:path extrusionOk="0" h="756" w="1892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9"/>
            <p:cNvSpPr/>
            <p:nvPr/>
          </p:nvSpPr>
          <p:spPr>
            <a:xfrm>
              <a:off x="4609675" y="757250"/>
              <a:ext cx="44625" cy="18875"/>
            </a:xfrm>
            <a:custGeom>
              <a:rect b="b" l="l" r="r" t="t"/>
              <a:pathLst>
                <a:path extrusionOk="0" h="755" w="1785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9"/>
            <p:cNvSpPr/>
            <p:nvPr/>
          </p:nvSpPr>
          <p:spPr>
            <a:xfrm>
              <a:off x="4398250" y="748825"/>
              <a:ext cx="34775" cy="13850"/>
            </a:xfrm>
            <a:custGeom>
              <a:rect b="b" l="l" r="r" t="t"/>
              <a:pathLst>
                <a:path extrusionOk="0" h="554" w="1391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9"/>
            <p:cNvSpPr/>
            <p:nvPr/>
          </p:nvSpPr>
          <p:spPr>
            <a:xfrm>
              <a:off x="4925000" y="1234725"/>
              <a:ext cx="31125" cy="10375"/>
            </a:xfrm>
            <a:custGeom>
              <a:rect b="b" l="l" r="r" t="t"/>
              <a:pathLst>
                <a:path extrusionOk="0" h="415" w="1245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9"/>
            <p:cNvSpPr/>
            <p:nvPr/>
          </p:nvSpPr>
          <p:spPr>
            <a:xfrm>
              <a:off x="4625000" y="1198200"/>
              <a:ext cx="61900" cy="15600"/>
            </a:xfrm>
            <a:custGeom>
              <a:rect b="b" l="l" r="r" t="t"/>
              <a:pathLst>
                <a:path extrusionOk="0" h="624" w="2476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9"/>
            <p:cNvSpPr/>
            <p:nvPr/>
          </p:nvSpPr>
          <p:spPr>
            <a:xfrm>
              <a:off x="4496575" y="1263650"/>
              <a:ext cx="48025" cy="12925"/>
            </a:xfrm>
            <a:custGeom>
              <a:rect b="b" l="l" r="r" t="t"/>
              <a:pathLst>
                <a:path extrusionOk="0" h="517" w="1921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9"/>
            <p:cNvSpPr/>
            <p:nvPr/>
          </p:nvSpPr>
          <p:spPr>
            <a:xfrm>
              <a:off x="4313825" y="1161800"/>
              <a:ext cx="65825" cy="15050"/>
            </a:xfrm>
            <a:custGeom>
              <a:rect b="b" l="l" r="r" t="t"/>
              <a:pathLst>
                <a:path extrusionOk="0" h="602" w="2633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9"/>
            <p:cNvSpPr/>
            <p:nvPr/>
          </p:nvSpPr>
          <p:spPr>
            <a:xfrm>
              <a:off x="4006950" y="1183600"/>
              <a:ext cx="50925" cy="16875"/>
            </a:xfrm>
            <a:custGeom>
              <a:rect b="b" l="l" r="r" t="t"/>
              <a:pathLst>
                <a:path extrusionOk="0" h="675" w="2037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9"/>
            <p:cNvSpPr/>
            <p:nvPr/>
          </p:nvSpPr>
          <p:spPr>
            <a:xfrm>
              <a:off x="3810725" y="1119050"/>
              <a:ext cx="75200" cy="18850"/>
            </a:xfrm>
            <a:custGeom>
              <a:rect b="b" l="l" r="r" t="t"/>
              <a:pathLst>
                <a:path extrusionOk="0" h="754" w="3008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9"/>
            <p:cNvSpPr/>
            <p:nvPr/>
          </p:nvSpPr>
          <p:spPr>
            <a:xfrm>
              <a:off x="3568275" y="1238875"/>
              <a:ext cx="29800" cy="13450"/>
            </a:xfrm>
            <a:custGeom>
              <a:rect b="b" l="l" r="r" t="t"/>
              <a:pathLst>
                <a:path extrusionOk="0" h="538" w="1192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9"/>
            <p:cNvSpPr/>
            <p:nvPr/>
          </p:nvSpPr>
          <p:spPr>
            <a:xfrm>
              <a:off x="3425600" y="1199325"/>
              <a:ext cx="61500" cy="15125"/>
            </a:xfrm>
            <a:custGeom>
              <a:rect b="b" l="l" r="r" t="t"/>
              <a:pathLst>
                <a:path extrusionOk="0" h="605" w="246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9"/>
            <p:cNvSpPr/>
            <p:nvPr/>
          </p:nvSpPr>
          <p:spPr>
            <a:xfrm>
              <a:off x="3305375" y="1277300"/>
              <a:ext cx="47025" cy="15900"/>
            </a:xfrm>
            <a:custGeom>
              <a:rect b="b" l="l" r="r" t="t"/>
              <a:pathLst>
                <a:path extrusionOk="0" h="636" w="1881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9"/>
            <p:cNvSpPr/>
            <p:nvPr/>
          </p:nvSpPr>
          <p:spPr>
            <a:xfrm>
              <a:off x="3112800" y="1194150"/>
              <a:ext cx="64925" cy="17550"/>
            </a:xfrm>
            <a:custGeom>
              <a:rect b="b" l="l" r="r" t="t"/>
              <a:pathLst>
                <a:path extrusionOk="0" h="702" w="2597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9"/>
            <p:cNvSpPr/>
            <p:nvPr/>
          </p:nvSpPr>
          <p:spPr>
            <a:xfrm>
              <a:off x="2809875" y="1250975"/>
              <a:ext cx="50800" cy="15050"/>
            </a:xfrm>
            <a:custGeom>
              <a:rect b="b" l="l" r="r" t="t"/>
              <a:pathLst>
                <a:path extrusionOk="0" h="602" w="2032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9"/>
            <p:cNvSpPr/>
            <p:nvPr/>
          </p:nvSpPr>
          <p:spPr>
            <a:xfrm>
              <a:off x="2608200" y="1205375"/>
              <a:ext cx="74825" cy="22150"/>
            </a:xfrm>
            <a:custGeom>
              <a:rect b="b" l="l" r="r" t="t"/>
              <a:pathLst>
                <a:path extrusionOk="0" h="886" w="2993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9"/>
            <p:cNvSpPr/>
            <p:nvPr/>
          </p:nvSpPr>
          <p:spPr>
            <a:xfrm>
              <a:off x="2428325" y="1355025"/>
              <a:ext cx="29150" cy="13825"/>
            </a:xfrm>
            <a:custGeom>
              <a:rect b="b" l="l" r="r" t="t"/>
              <a:pathLst>
                <a:path extrusionOk="0" h="553" w="1166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9"/>
            <p:cNvSpPr/>
            <p:nvPr/>
          </p:nvSpPr>
          <p:spPr>
            <a:xfrm>
              <a:off x="4132600" y="630975"/>
              <a:ext cx="59625" cy="20125"/>
            </a:xfrm>
            <a:custGeom>
              <a:rect b="b" l="l" r="r" t="t"/>
              <a:pathLst>
                <a:path extrusionOk="0" h="805" w="2385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9"/>
            <p:cNvSpPr/>
            <p:nvPr/>
          </p:nvSpPr>
          <p:spPr>
            <a:xfrm>
              <a:off x="3927750" y="601275"/>
              <a:ext cx="37600" cy="17625"/>
            </a:xfrm>
            <a:custGeom>
              <a:rect b="b" l="l" r="r" t="t"/>
              <a:pathLst>
                <a:path extrusionOk="0" h="705" w="1504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9"/>
            <p:cNvSpPr/>
            <p:nvPr/>
          </p:nvSpPr>
          <p:spPr>
            <a:xfrm>
              <a:off x="3833600" y="581450"/>
              <a:ext cx="54850" cy="25475"/>
            </a:xfrm>
            <a:custGeom>
              <a:rect b="b" l="l" r="r" t="t"/>
              <a:pathLst>
                <a:path extrusionOk="0" h="1019" w="2194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9"/>
            <p:cNvSpPr/>
            <p:nvPr/>
          </p:nvSpPr>
          <p:spPr>
            <a:xfrm>
              <a:off x="3650325" y="517075"/>
              <a:ext cx="47475" cy="18200"/>
            </a:xfrm>
            <a:custGeom>
              <a:rect b="b" l="l" r="r" t="t"/>
              <a:pathLst>
                <a:path extrusionOk="0" h="728" w="1899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9"/>
            <p:cNvSpPr/>
            <p:nvPr/>
          </p:nvSpPr>
          <p:spPr>
            <a:xfrm>
              <a:off x="3501300" y="376450"/>
              <a:ext cx="44825" cy="18275"/>
            </a:xfrm>
            <a:custGeom>
              <a:rect b="b" l="l" r="r" t="t"/>
              <a:pathLst>
                <a:path extrusionOk="0" h="731" w="1793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9"/>
            <p:cNvSpPr/>
            <p:nvPr/>
          </p:nvSpPr>
          <p:spPr>
            <a:xfrm>
              <a:off x="3289700" y="373525"/>
              <a:ext cx="34850" cy="13425"/>
            </a:xfrm>
            <a:custGeom>
              <a:rect b="b" l="l" r="r" t="t"/>
              <a:pathLst>
                <a:path extrusionOk="0" h="537" w="1394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9"/>
            <p:cNvSpPr/>
            <p:nvPr/>
          </p:nvSpPr>
          <p:spPr>
            <a:xfrm>
              <a:off x="3021050" y="262800"/>
              <a:ext cx="59875" cy="18825"/>
            </a:xfrm>
            <a:custGeom>
              <a:rect b="b" l="l" r="r" t="t"/>
              <a:pathLst>
                <a:path extrusionOk="0" h="753" w="2395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9"/>
            <p:cNvSpPr/>
            <p:nvPr/>
          </p:nvSpPr>
          <p:spPr>
            <a:xfrm>
              <a:off x="2815625" y="238125"/>
              <a:ext cx="37700" cy="17825"/>
            </a:xfrm>
            <a:custGeom>
              <a:rect b="b" l="l" r="r" t="t"/>
              <a:pathLst>
                <a:path extrusionOk="0" h="713" w="1508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6" name="Google Shape;536;p49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49"/>
          <p:cNvSpPr txBox="1"/>
          <p:nvPr/>
        </p:nvSpPr>
        <p:spPr>
          <a:xfrm>
            <a:off x="403050" y="3459600"/>
            <a:ext cx="833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Karan Ajay Pisay			Srashti Soni			</a:t>
            </a:r>
            <a:r>
              <a:rPr lang="en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       </a:t>
            </a:r>
            <a:r>
              <a:rPr lang="en" u="sng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Shree Sharma 			</a:t>
            </a:r>
            <a:r>
              <a:rPr lang="en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    </a:t>
            </a:r>
            <a:r>
              <a:rPr lang="en" u="sng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Ajit Jadhav</a:t>
            </a:r>
            <a:endParaRPr u="sng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538" name="Google Shape;538;p49"/>
          <p:cNvSpPr txBox="1"/>
          <p:nvPr/>
        </p:nvSpPr>
        <p:spPr>
          <a:xfrm>
            <a:off x="183700" y="3918875"/>
            <a:ext cx="8557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        </a:t>
            </a:r>
            <a:r>
              <a:rPr lang="en" sz="1500">
                <a:solidFill>
                  <a:schemeClr val="lt1"/>
                </a:solidFill>
                <a:highlight>
                  <a:schemeClr val="dk1"/>
                </a:highlight>
                <a:latin typeface="Advent Pro"/>
                <a:ea typeface="Advent Pro"/>
                <a:cs typeface="Advent Pro"/>
                <a:sym typeface="Advent Pro"/>
              </a:rPr>
              <a:t>LP07698			</a:t>
            </a:r>
            <a:r>
              <a:rPr lang="en" sz="15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       </a:t>
            </a:r>
            <a:r>
              <a:rPr lang="en" sz="1500">
                <a:solidFill>
                  <a:schemeClr val="lt1"/>
                </a:solidFill>
                <a:highlight>
                  <a:schemeClr val="dk1"/>
                </a:highlight>
                <a:latin typeface="Advent Pro"/>
                <a:ea typeface="Advent Pro"/>
                <a:cs typeface="Advent Pro"/>
                <a:sym typeface="Advent Pro"/>
              </a:rPr>
              <a:t>CV33938			</a:t>
            </a:r>
            <a:r>
              <a:rPr lang="en" sz="1500">
                <a:solidFill>
                  <a:schemeClr val="lt1"/>
                </a:solidFill>
                <a:highlight>
                  <a:schemeClr val="dk1"/>
                </a:highlight>
                <a:latin typeface="Advent Pro"/>
                <a:ea typeface="Advent Pro"/>
                <a:cs typeface="Advent Pro"/>
                <a:sym typeface="Advent Pro"/>
              </a:rPr>
              <a:t>	</a:t>
            </a:r>
            <a:r>
              <a:rPr lang="en" sz="15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 </a:t>
            </a:r>
            <a:r>
              <a:rPr lang="en" sz="1500">
                <a:solidFill>
                  <a:schemeClr val="lt1"/>
                </a:solidFill>
                <a:highlight>
                  <a:schemeClr val="dk1"/>
                </a:highlight>
                <a:latin typeface="Advent Pro"/>
                <a:ea typeface="Advent Pro"/>
                <a:cs typeface="Advent Pro"/>
                <a:sym typeface="Advent Pro"/>
              </a:rPr>
              <a:t>JY19575		         	</a:t>
            </a:r>
            <a:r>
              <a:rPr lang="en" sz="1500">
                <a:solidFill>
                  <a:schemeClr val="lt1"/>
                </a:solidFill>
                <a:highlight>
                  <a:schemeClr val="dk1"/>
                </a:highlight>
                <a:latin typeface="Advent Pro"/>
                <a:ea typeface="Advent Pro"/>
                <a:cs typeface="Advent Pro"/>
                <a:sym typeface="Advent Pro"/>
              </a:rPr>
              <a:t>VA96495	   </a:t>
            </a:r>
            <a:endParaRPr sz="1500">
              <a:solidFill>
                <a:schemeClr val="lt1"/>
              </a:solidFill>
              <a:highlight>
                <a:schemeClr val="dk1"/>
              </a:highlight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539" name="Google Shape;53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1775" y="1789038"/>
            <a:ext cx="1447150" cy="156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042" y="1789050"/>
            <a:ext cx="1505809" cy="156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1" name="Google Shape;541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38912" y="1789050"/>
            <a:ext cx="1331237" cy="161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2" name="Google Shape;542;p49"/>
          <p:cNvPicPr preferRelativeResize="0"/>
          <p:nvPr/>
        </p:nvPicPr>
        <p:blipFill rotWithShape="1">
          <a:blip r:embed="rId6">
            <a:alphaModFix/>
          </a:blip>
          <a:srcRect b="51574" l="37492" r="20272" t="8424"/>
          <a:stretch/>
        </p:blipFill>
        <p:spPr>
          <a:xfrm>
            <a:off x="4854525" y="1789050"/>
            <a:ext cx="1331250" cy="1681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7"/>
          <p:cNvSpPr txBox="1"/>
          <p:nvPr>
            <p:ph type="title"/>
          </p:nvPr>
        </p:nvSpPr>
        <p:spPr>
          <a:xfrm>
            <a:off x="39300" y="333600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 Workflow</a:t>
            </a:r>
            <a:endParaRPr/>
          </a:p>
        </p:txBody>
      </p:sp>
      <p:sp>
        <p:nvSpPr>
          <p:cNvPr id="936" name="Google Shape;936;p67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7" name="Google Shape;937;p67"/>
          <p:cNvGrpSpPr/>
          <p:nvPr/>
        </p:nvGrpSpPr>
        <p:grpSpPr>
          <a:xfrm>
            <a:off x="287650" y="1253163"/>
            <a:ext cx="7335199" cy="2884113"/>
            <a:chOff x="-928473" y="2651296"/>
            <a:chExt cx="6829795" cy="2124108"/>
          </a:xfrm>
        </p:grpSpPr>
        <p:sp>
          <p:nvSpPr>
            <p:cNvPr id="938" name="Google Shape;938;p67"/>
            <p:cNvSpPr/>
            <p:nvPr/>
          </p:nvSpPr>
          <p:spPr>
            <a:xfrm>
              <a:off x="2673606" y="3439658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Pipeline</a:t>
              </a:r>
              <a:endParaRPr b="1" sz="18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939" name="Google Shape;939;p67"/>
            <p:cNvSpPr/>
            <p:nvPr/>
          </p:nvSpPr>
          <p:spPr>
            <a:xfrm>
              <a:off x="4612822" y="3486009"/>
              <a:ext cx="1288500" cy="3498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200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Model Evaluation</a:t>
              </a:r>
              <a:r>
                <a:rPr lang="en" sz="1800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 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40" name="Google Shape;940;p67"/>
            <p:cNvSpPr/>
            <p:nvPr/>
          </p:nvSpPr>
          <p:spPr>
            <a:xfrm>
              <a:off x="-928473" y="3555747"/>
              <a:ext cx="1186500" cy="2511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200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Data Acquisition</a:t>
              </a:r>
              <a:endParaRPr b="1" sz="800">
                <a:solidFill>
                  <a:schemeClr val="lt1"/>
                </a:solidFill>
              </a:endParaRPr>
            </a:p>
          </p:txBody>
        </p:sp>
        <p:sp>
          <p:nvSpPr>
            <p:cNvPr id="941" name="Google Shape;941;p67"/>
            <p:cNvSpPr/>
            <p:nvPr/>
          </p:nvSpPr>
          <p:spPr>
            <a:xfrm>
              <a:off x="460467" y="2651296"/>
              <a:ext cx="1645500" cy="1965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Decision Tree Classifier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42" name="Google Shape;942;p67"/>
            <p:cNvSpPr/>
            <p:nvPr/>
          </p:nvSpPr>
          <p:spPr>
            <a:xfrm>
              <a:off x="493362" y="3346491"/>
              <a:ext cx="1538100" cy="2220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AdaBoost Classifier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43" name="Google Shape;943;p67"/>
            <p:cNvSpPr/>
            <p:nvPr/>
          </p:nvSpPr>
          <p:spPr>
            <a:xfrm>
              <a:off x="489495" y="4578903"/>
              <a:ext cx="1482300" cy="1965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120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SVC</a:t>
              </a: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944" name="Google Shape;944;p67"/>
          <p:cNvSpPr/>
          <p:nvPr/>
        </p:nvSpPr>
        <p:spPr>
          <a:xfrm>
            <a:off x="1810583" y="3278453"/>
            <a:ext cx="1592100" cy="2913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Logistic Regression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5" name="Google Shape;945;p67"/>
          <p:cNvSpPr/>
          <p:nvPr/>
        </p:nvSpPr>
        <p:spPr>
          <a:xfrm>
            <a:off x="1839486" y="1700603"/>
            <a:ext cx="1534200" cy="2913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Forest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6" name="Google Shape;946;p67"/>
          <p:cNvSpPr/>
          <p:nvPr/>
        </p:nvSpPr>
        <p:spPr>
          <a:xfrm>
            <a:off x="1839486" y="2686653"/>
            <a:ext cx="1534200" cy="2913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Ridge Classifier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7" name="Google Shape;947;p67"/>
          <p:cNvSpPr/>
          <p:nvPr/>
        </p:nvSpPr>
        <p:spPr>
          <a:xfrm>
            <a:off x="4071393" y="3315429"/>
            <a:ext cx="1851900" cy="8217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Model Training</a:t>
            </a:r>
            <a:endParaRPr b="1" sz="1200">
              <a:solidFill>
                <a:schemeClr val="lt2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(80-20 Split)</a:t>
            </a:r>
            <a:endParaRPr b="1" sz="800">
              <a:solidFill>
                <a:schemeClr val="lt1"/>
              </a:solidFill>
            </a:endParaRPr>
          </a:p>
        </p:txBody>
      </p:sp>
      <p:cxnSp>
        <p:nvCxnSpPr>
          <p:cNvPr id="948" name="Google Shape;948;p67"/>
          <p:cNvCxnSpPr>
            <a:stCxn id="940" idx="3"/>
            <a:endCxn id="941" idx="1"/>
          </p:cNvCxnSpPr>
          <p:nvPr/>
        </p:nvCxnSpPr>
        <p:spPr>
          <a:xfrm flipH="1" rot="10800000">
            <a:off x="1561951" y="1386599"/>
            <a:ext cx="217500" cy="1265100"/>
          </a:xfrm>
          <a:prstGeom prst="curvedConnector3">
            <a:avLst>
              <a:gd fmla="val 4998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49" name="Google Shape;949;p67"/>
          <p:cNvCxnSpPr>
            <a:stCxn id="945" idx="1"/>
            <a:endCxn id="940" idx="3"/>
          </p:cNvCxnSpPr>
          <p:nvPr/>
        </p:nvCxnSpPr>
        <p:spPr>
          <a:xfrm flipH="1">
            <a:off x="1561986" y="1846253"/>
            <a:ext cx="277500" cy="805500"/>
          </a:xfrm>
          <a:prstGeom prst="curved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950" name="Google Shape;950;p67"/>
          <p:cNvCxnSpPr>
            <a:stCxn id="942" idx="1"/>
            <a:endCxn id="940" idx="3"/>
          </p:cNvCxnSpPr>
          <p:nvPr/>
        </p:nvCxnSpPr>
        <p:spPr>
          <a:xfrm flipH="1">
            <a:off x="1561801" y="2347816"/>
            <a:ext cx="252900" cy="303900"/>
          </a:xfrm>
          <a:prstGeom prst="curvedConnector3">
            <a:avLst>
              <a:gd fmla="val 4997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951" name="Google Shape;951;p67"/>
          <p:cNvCxnSpPr>
            <a:stCxn id="946" idx="1"/>
            <a:endCxn id="940" idx="3"/>
          </p:cNvCxnSpPr>
          <p:nvPr/>
        </p:nvCxnSpPr>
        <p:spPr>
          <a:xfrm rot="10800000">
            <a:off x="1561986" y="2651703"/>
            <a:ext cx="277500" cy="180600"/>
          </a:xfrm>
          <a:prstGeom prst="curved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952" name="Google Shape;952;p67"/>
          <p:cNvCxnSpPr>
            <a:stCxn id="944" idx="1"/>
            <a:endCxn id="940" idx="3"/>
          </p:cNvCxnSpPr>
          <p:nvPr/>
        </p:nvCxnSpPr>
        <p:spPr>
          <a:xfrm rot="10800000">
            <a:off x="1561883" y="2651603"/>
            <a:ext cx="248700" cy="772500"/>
          </a:xfrm>
          <a:prstGeom prst="curvedConnector3">
            <a:avLst>
              <a:gd fmla="val 4998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953" name="Google Shape;953;p67"/>
          <p:cNvCxnSpPr>
            <a:stCxn id="943" idx="1"/>
            <a:endCxn id="940" idx="3"/>
          </p:cNvCxnSpPr>
          <p:nvPr/>
        </p:nvCxnSpPr>
        <p:spPr>
          <a:xfrm rot="10800000">
            <a:off x="1561847" y="2651773"/>
            <a:ext cx="248700" cy="1352100"/>
          </a:xfrm>
          <a:prstGeom prst="curvedConnector3">
            <a:avLst>
              <a:gd fmla="val 4997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954" name="Google Shape;954;p67"/>
          <p:cNvCxnSpPr>
            <a:stCxn id="941" idx="3"/>
            <a:endCxn id="938" idx="1"/>
          </p:cNvCxnSpPr>
          <p:nvPr/>
        </p:nvCxnSpPr>
        <p:spPr>
          <a:xfrm>
            <a:off x="3546638" y="1386567"/>
            <a:ext cx="609600" cy="1237500"/>
          </a:xfrm>
          <a:prstGeom prst="curvedConnector3">
            <a:avLst>
              <a:gd fmla="val 5000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55" name="Google Shape;955;p67"/>
          <p:cNvCxnSpPr>
            <a:stCxn id="945" idx="3"/>
            <a:endCxn id="938" idx="1"/>
          </p:cNvCxnSpPr>
          <p:nvPr/>
        </p:nvCxnSpPr>
        <p:spPr>
          <a:xfrm>
            <a:off x="3373686" y="1846253"/>
            <a:ext cx="782700" cy="7779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6" name="Google Shape;956;p67"/>
          <p:cNvCxnSpPr>
            <a:stCxn id="942" idx="3"/>
            <a:endCxn id="938" idx="1"/>
          </p:cNvCxnSpPr>
          <p:nvPr/>
        </p:nvCxnSpPr>
        <p:spPr>
          <a:xfrm>
            <a:off x="3466620" y="2347816"/>
            <a:ext cx="689700" cy="276300"/>
          </a:xfrm>
          <a:prstGeom prst="curved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7" name="Google Shape;957;p67"/>
          <p:cNvCxnSpPr>
            <a:stCxn id="946" idx="3"/>
            <a:endCxn id="938" idx="1"/>
          </p:cNvCxnSpPr>
          <p:nvPr/>
        </p:nvCxnSpPr>
        <p:spPr>
          <a:xfrm flipH="1" rot="10800000">
            <a:off x="3373686" y="2624103"/>
            <a:ext cx="782700" cy="2082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8" name="Google Shape;958;p67"/>
          <p:cNvCxnSpPr>
            <a:stCxn id="944" idx="3"/>
            <a:endCxn id="938" idx="1"/>
          </p:cNvCxnSpPr>
          <p:nvPr/>
        </p:nvCxnSpPr>
        <p:spPr>
          <a:xfrm flipH="1" rot="10800000">
            <a:off x="3402683" y="2624003"/>
            <a:ext cx="753600" cy="800100"/>
          </a:xfrm>
          <a:prstGeom prst="curved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9" name="Google Shape;959;p67"/>
          <p:cNvCxnSpPr>
            <a:stCxn id="943" idx="3"/>
            <a:endCxn id="938" idx="1"/>
          </p:cNvCxnSpPr>
          <p:nvPr/>
        </p:nvCxnSpPr>
        <p:spPr>
          <a:xfrm flipH="1" rot="10800000">
            <a:off x="3402537" y="2623873"/>
            <a:ext cx="753600" cy="1380000"/>
          </a:xfrm>
          <a:prstGeom prst="curved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60" name="Google Shape;960;p67"/>
          <p:cNvCxnSpPr>
            <a:stCxn id="947" idx="0"/>
            <a:endCxn id="938" idx="2"/>
          </p:cNvCxnSpPr>
          <p:nvPr/>
        </p:nvCxnSpPr>
        <p:spPr>
          <a:xfrm rot="10800000">
            <a:off x="4982343" y="2924529"/>
            <a:ext cx="15000" cy="39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1" name="Google Shape;961;p67"/>
          <p:cNvCxnSpPr>
            <a:stCxn id="938" idx="3"/>
            <a:endCxn id="939" idx="1"/>
          </p:cNvCxnSpPr>
          <p:nvPr/>
        </p:nvCxnSpPr>
        <p:spPr>
          <a:xfrm>
            <a:off x="5808202" y="2624015"/>
            <a:ext cx="43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2" name="Google Shape;962;p67"/>
          <p:cNvSpPr/>
          <p:nvPr/>
        </p:nvSpPr>
        <p:spPr>
          <a:xfrm>
            <a:off x="7376341" y="3569627"/>
            <a:ext cx="1728300" cy="4299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rPr>
              <a:t>DecisionTree Classifier</a:t>
            </a:r>
            <a:endParaRPr b="1" sz="8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963" name="Google Shape;963;p67"/>
          <p:cNvSpPr/>
          <p:nvPr/>
        </p:nvSpPr>
        <p:spPr>
          <a:xfrm>
            <a:off x="7511421" y="1473231"/>
            <a:ext cx="1534200" cy="4299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rPr>
              <a:t>Ridge Classifier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964" name="Google Shape;964;p67"/>
          <p:cNvSpPr txBox="1"/>
          <p:nvPr/>
        </p:nvSpPr>
        <p:spPr>
          <a:xfrm>
            <a:off x="7771331" y="1060975"/>
            <a:ext cx="127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Advent Pro"/>
                <a:ea typeface="Advent Pro"/>
                <a:cs typeface="Advent Pro"/>
                <a:sym typeface="Advent Pro"/>
              </a:rPr>
              <a:t>For Twitter </a:t>
            </a:r>
            <a:endParaRPr b="1" sz="1200"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965" name="Google Shape;965;p67"/>
          <p:cNvSpPr txBox="1"/>
          <p:nvPr/>
        </p:nvSpPr>
        <p:spPr>
          <a:xfrm>
            <a:off x="7639569" y="3167546"/>
            <a:ext cx="127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Advent Pro"/>
                <a:ea typeface="Advent Pro"/>
                <a:cs typeface="Advent Pro"/>
                <a:sym typeface="Advent Pro"/>
              </a:rPr>
              <a:t>For Google News</a:t>
            </a:r>
            <a:endParaRPr b="1" sz="1200">
              <a:latin typeface="Advent Pro"/>
              <a:ea typeface="Advent Pro"/>
              <a:cs typeface="Advent Pro"/>
              <a:sym typeface="Advent Pro"/>
            </a:endParaRPr>
          </a:p>
        </p:txBody>
      </p:sp>
      <p:cxnSp>
        <p:nvCxnSpPr>
          <p:cNvPr id="966" name="Google Shape;966;p67"/>
          <p:cNvCxnSpPr>
            <a:stCxn id="939" idx="0"/>
            <a:endCxn id="963" idx="1"/>
          </p:cNvCxnSpPr>
          <p:nvPr/>
        </p:nvCxnSpPr>
        <p:spPr>
          <a:xfrm rot="-5400000">
            <a:off x="6871974" y="1747087"/>
            <a:ext cx="698400" cy="5805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67" name="Google Shape;967;p67"/>
          <p:cNvCxnSpPr>
            <a:stCxn id="939" idx="2"/>
            <a:endCxn id="962" idx="1"/>
          </p:cNvCxnSpPr>
          <p:nvPr/>
        </p:nvCxnSpPr>
        <p:spPr>
          <a:xfrm flipH="1" rot="-5400000">
            <a:off x="6692124" y="3100295"/>
            <a:ext cx="923100" cy="4455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68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Report</a:t>
            </a:r>
            <a:endParaRPr/>
          </a:p>
        </p:txBody>
      </p:sp>
      <p:sp>
        <p:nvSpPr>
          <p:cNvPr id="973" name="Google Shape;973;p68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68"/>
          <p:cNvSpPr/>
          <p:nvPr/>
        </p:nvSpPr>
        <p:spPr>
          <a:xfrm flipH="1" rot="10800000">
            <a:off x="573925" y="3927875"/>
            <a:ext cx="3485400" cy="4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68"/>
          <p:cNvSpPr txBox="1"/>
          <p:nvPr>
            <p:ph idx="4294967295" type="title"/>
          </p:nvPr>
        </p:nvSpPr>
        <p:spPr>
          <a:xfrm>
            <a:off x="502054" y="3953750"/>
            <a:ext cx="3750900" cy="6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Be</a:t>
            </a:r>
            <a:r>
              <a:rPr lang="en" sz="2000">
                <a:solidFill>
                  <a:schemeClr val="accent6"/>
                </a:solidFill>
              </a:rPr>
              <a:t>Twitter - Classification Report</a:t>
            </a:r>
            <a:endParaRPr sz="2000"/>
          </a:p>
        </p:txBody>
      </p:sp>
      <p:sp>
        <p:nvSpPr>
          <p:cNvPr id="976" name="Google Shape;976;p68"/>
          <p:cNvSpPr/>
          <p:nvPr/>
        </p:nvSpPr>
        <p:spPr>
          <a:xfrm flipH="1" rot="10800000">
            <a:off x="4985988" y="3912438"/>
            <a:ext cx="3944100" cy="4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68"/>
          <p:cNvSpPr txBox="1"/>
          <p:nvPr>
            <p:ph idx="4294967295" type="title"/>
          </p:nvPr>
        </p:nvSpPr>
        <p:spPr>
          <a:xfrm>
            <a:off x="4945950" y="3943313"/>
            <a:ext cx="4024200" cy="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</a:rPr>
              <a:t>Google News - Classification Report</a:t>
            </a:r>
            <a:endParaRPr sz="2000"/>
          </a:p>
        </p:txBody>
      </p:sp>
      <p:pic>
        <p:nvPicPr>
          <p:cNvPr id="978" name="Google Shape;978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0050" y="1097575"/>
            <a:ext cx="4188375" cy="246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9" name="Google Shape;979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725" y="1083825"/>
            <a:ext cx="4211723" cy="248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69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ML models for both the Datasets</a:t>
            </a:r>
            <a:endParaRPr/>
          </a:p>
        </p:txBody>
      </p:sp>
      <p:pic>
        <p:nvPicPr>
          <p:cNvPr id="985" name="Google Shape;985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00" y="1407350"/>
            <a:ext cx="4429852" cy="277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6" name="Google Shape;986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0300" y="1419500"/>
            <a:ext cx="4207801" cy="277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70"/>
          <p:cNvSpPr txBox="1"/>
          <p:nvPr>
            <p:ph idx="1" type="body"/>
          </p:nvPr>
        </p:nvSpPr>
        <p:spPr>
          <a:xfrm>
            <a:off x="928075" y="1614550"/>
            <a:ext cx="4693500" cy="24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Since BERT is a Bidirectional model, it tries to look from both directions left-right, right-left. To predict a masked word BERT takes both the next token and previous token of the masked word into consideration for the prediction</a:t>
            </a:r>
            <a:endParaRPr/>
          </a:p>
        </p:txBody>
      </p:sp>
      <p:sp>
        <p:nvSpPr>
          <p:cNvPr id="992" name="Google Shape;992;p70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BERT Model</a:t>
            </a:r>
            <a:endParaRPr/>
          </a:p>
        </p:txBody>
      </p:sp>
      <p:sp>
        <p:nvSpPr>
          <p:cNvPr id="993" name="Google Shape;993;p70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" name="Google Shape;994;p70"/>
          <p:cNvGrpSpPr/>
          <p:nvPr/>
        </p:nvGrpSpPr>
        <p:grpSpPr>
          <a:xfrm rot="505744">
            <a:off x="5570868" y="1363361"/>
            <a:ext cx="3577154" cy="3795748"/>
            <a:chOff x="2765500" y="2418675"/>
            <a:chExt cx="1990725" cy="2112375"/>
          </a:xfrm>
        </p:grpSpPr>
        <p:sp>
          <p:nvSpPr>
            <p:cNvPr id="995" name="Google Shape;995;p70"/>
            <p:cNvSpPr/>
            <p:nvPr/>
          </p:nvSpPr>
          <p:spPr>
            <a:xfrm>
              <a:off x="2765500" y="2419075"/>
              <a:ext cx="1122050" cy="1088775"/>
            </a:xfrm>
            <a:custGeom>
              <a:rect b="b" l="l" r="r" t="t"/>
              <a:pathLst>
                <a:path extrusionOk="0" h="43551" w="44882">
                  <a:moveTo>
                    <a:pt x="36262" y="0"/>
                  </a:moveTo>
                  <a:cubicBezTo>
                    <a:pt x="36262" y="0"/>
                    <a:pt x="12975" y="7466"/>
                    <a:pt x="16175" y="10843"/>
                  </a:cubicBezTo>
                  <a:cubicBezTo>
                    <a:pt x="19374" y="14220"/>
                    <a:pt x="0" y="18131"/>
                    <a:pt x="3556" y="20975"/>
                  </a:cubicBezTo>
                  <a:cubicBezTo>
                    <a:pt x="7110" y="23819"/>
                    <a:pt x="1423" y="27197"/>
                    <a:pt x="1423" y="27197"/>
                  </a:cubicBezTo>
                  <a:lnTo>
                    <a:pt x="7465" y="43551"/>
                  </a:lnTo>
                  <a:cubicBezTo>
                    <a:pt x="7465" y="43551"/>
                    <a:pt x="15819" y="41416"/>
                    <a:pt x="12264" y="38573"/>
                  </a:cubicBezTo>
                  <a:cubicBezTo>
                    <a:pt x="8710" y="35730"/>
                    <a:pt x="29240" y="33417"/>
                    <a:pt x="26040" y="30040"/>
                  </a:cubicBezTo>
                  <a:cubicBezTo>
                    <a:pt x="22841" y="26663"/>
                    <a:pt x="44882" y="20263"/>
                    <a:pt x="44882" y="20263"/>
                  </a:cubicBezTo>
                  <a:lnTo>
                    <a:pt x="3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0"/>
            <p:cNvSpPr/>
            <p:nvPr/>
          </p:nvSpPr>
          <p:spPr>
            <a:xfrm>
              <a:off x="3022425" y="3215075"/>
              <a:ext cx="1733800" cy="1315975"/>
            </a:xfrm>
            <a:custGeom>
              <a:rect b="b" l="l" r="r" t="t"/>
              <a:pathLst>
                <a:path extrusionOk="0" h="52639" w="69352">
                  <a:moveTo>
                    <a:pt x="42839" y="9060"/>
                  </a:moveTo>
                  <a:cubicBezTo>
                    <a:pt x="43002" y="9481"/>
                    <a:pt x="43226" y="9755"/>
                    <a:pt x="43226" y="9755"/>
                  </a:cubicBezTo>
                  <a:lnTo>
                    <a:pt x="43226" y="10525"/>
                  </a:lnTo>
                  <a:cubicBezTo>
                    <a:pt x="43205" y="10522"/>
                    <a:pt x="43184" y="10521"/>
                    <a:pt x="43161" y="10521"/>
                  </a:cubicBezTo>
                  <a:cubicBezTo>
                    <a:pt x="42130" y="10521"/>
                    <a:pt x="38989" y="13140"/>
                    <a:pt x="37018" y="14879"/>
                  </a:cubicBezTo>
                  <a:lnTo>
                    <a:pt x="41302" y="10344"/>
                  </a:lnTo>
                  <a:cubicBezTo>
                    <a:pt x="41323" y="10320"/>
                    <a:pt x="41346" y="10298"/>
                    <a:pt x="41372" y="10277"/>
                  </a:cubicBezTo>
                  <a:cubicBezTo>
                    <a:pt x="41591" y="10095"/>
                    <a:pt x="42730" y="9153"/>
                    <a:pt x="42783" y="9085"/>
                  </a:cubicBezTo>
                  <a:cubicBezTo>
                    <a:pt x="42800" y="9073"/>
                    <a:pt x="42819" y="9065"/>
                    <a:pt x="42839" y="9060"/>
                  </a:cubicBezTo>
                  <a:close/>
                  <a:moveTo>
                    <a:pt x="29077" y="15137"/>
                  </a:moveTo>
                  <a:lnTo>
                    <a:pt x="29985" y="16335"/>
                  </a:lnTo>
                  <a:lnTo>
                    <a:pt x="29147" y="16688"/>
                  </a:lnTo>
                  <a:cubicBezTo>
                    <a:pt x="28977" y="16760"/>
                    <a:pt x="28822" y="16859"/>
                    <a:pt x="28686" y="16984"/>
                  </a:cubicBezTo>
                  <a:lnTo>
                    <a:pt x="26575" y="18918"/>
                  </a:lnTo>
                  <a:lnTo>
                    <a:pt x="28857" y="15412"/>
                  </a:lnTo>
                  <a:lnTo>
                    <a:pt x="29077" y="15137"/>
                  </a:lnTo>
                  <a:close/>
                  <a:moveTo>
                    <a:pt x="53980" y="18731"/>
                  </a:moveTo>
                  <a:lnTo>
                    <a:pt x="55579" y="19220"/>
                  </a:lnTo>
                  <a:cubicBezTo>
                    <a:pt x="55579" y="19220"/>
                    <a:pt x="54783" y="19518"/>
                    <a:pt x="53791" y="19887"/>
                  </a:cubicBezTo>
                  <a:cubicBezTo>
                    <a:pt x="53894" y="19317"/>
                    <a:pt x="53980" y="18731"/>
                    <a:pt x="53980" y="18731"/>
                  </a:cubicBezTo>
                  <a:close/>
                  <a:moveTo>
                    <a:pt x="25794" y="20116"/>
                  </a:moveTo>
                  <a:lnTo>
                    <a:pt x="24915" y="21961"/>
                  </a:lnTo>
                  <a:cubicBezTo>
                    <a:pt x="24676" y="22461"/>
                    <a:pt x="24293" y="22878"/>
                    <a:pt x="23814" y="23158"/>
                  </a:cubicBezTo>
                  <a:lnTo>
                    <a:pt x="25794" y="20116"/>
                  </a:lnTo>
                  <a:close/>
                  <a:moveTo>
                    <a:pt x="47272" y="16600"/>
                  </a:moveTo>
                  <a:cubicBezTo>
                    <a:pt x="48152" y="16600"/>
                    <a:pt x="50692" y="17694"/>
                    <a:pt x="50692" y="17694"/>
                  </a:cubicBezTo>
                  <a:lnTo>
                    <a:pt x="49033" y="18228"/>
                  </a:lnTo>
                  <a:cubicBezTo>
                    <a:pt x="48837" y="18081"/>
                    <a:pt x="48628" y="18022"/>
                    <a:pt x="48419" y="18022"/>
                  </a:cubicBezTo>
                  <a:cubicBezTo>
                    <a:pt x="47623" y="18022"/>
                    <a:pt x="46841" y="18879"/>
                    <a:pt x="46841" y="18879"/>
                  </a:cubicBezTo>
                  <a:lnTo>
                    <a:pt x="47018" y="21012"/>
                  </a:lnTo>
                  <a:cubicBezTo>
                    <a:pt x="47018" y="21012"/>
                    <a:pt x="47729" y="21249"/>
                    <a:pt x="48150" y="21249"/>
                  </a:cubicBezTo>
                  <a:cubicBezTo>
                    <a:pt x="48361" y="21249"/>
                    <a:pt x="48499" y="21190"/>
                    <a:pt x="48440" y="21012"/>
                  </a:cubicBezTo>
                  <a:cubicBezTo>
                    <a:pt x="48295" y="20576"/>
                    <a:pt x="49061" y="20536"/>
                    <a:pt x="49345" y="20536"/>
                  </a:cubicBezTo>
                  <a:cubicBezTo>
                    <a:pt x="49408" y="20536"/>
                    <a:pt x="49448" y="20538"/>
                    <a:pt x="49448" y="20538"/>
                  </a:cubicBezTo>
                  <a:cubicBezTo>
                    <a:pt x="49448" y="20538"/>
                    <a:pt x="50156" y="20255"/>
                    <a:pt x="51047" y="19798"/>
                  </a:cubicBezTo>
                  <a:lnTo>
                    <a:pt x="51047" y="20833"/>
                  </a:lnTo>
                  <a:cubicBezTo>
                    <a:pt x="50692" y="21075"/>
                    <a:pt x="49969" y="21251"/>
                    <a:pt x="49891" y="21263"/>
                  </a:cubicBezTo>
                  <a:cubicBezTo>
                    <a:pt x="49625" y="21308"/>
                    <a:pt x="46158" y="25174"/>
                    <a:pt x="46158" y="25174"/>
                  </a:cubicBezTo>
                  <a:lnTo>
                    <a:pt x="44487" y="26690"/>
                  </a:lnTo>
                  <a:cubicBezTo>
                    <a:pt x="42625" y="24372"/>
                    <a:pt x="40264" y="22141"/>
                    <a:pt x="40264" y="22141"/>
                  </a:cubicBezTo>
                  <a:cubicBezTo>
                    <a:pt x="40264" y="22141"/>
                    <a:pt x="41745" y="20955"/>
                    <a:pt x="42990" y="20836"/>
                  </a:cubicBezTo>
                  <a:cubicBezTo>
                    <a:pt x="44234" y="20717"/>
                    <a:pt x="46485" y="16865"/>
                    <a:pt x="47077" y="16629"/>
                  </a:cubicBezTo>
                  <a:cubicBezTo>
                    <a:pt x="47126" y="16609"/>
                    <a:pt x="47193" y="16600"/>
                    <a:pt x="47272" y="16600"/>
                  </a:cubicBezTo>
                  <a:close/>
                  <a:moveTo>
                    <a:pt x="54425" y="27663"/>
                  </a:moveTo>
                  <a:lnTo>
                    <a:pt x="59802" y="29307"/>
                  </a:lnTo>
                  <a:lnTo>
                    <a:pt x="59623" y="31218"/>
                  </a:lnTo>
                  <a:lnTo>
                    <a:pt x="54425" y="27663"/>
                  </a:lnTo>
                  <a:close/>
                  <a:moveTo>
                    <a:pt x="32330" y="20010"/>
                  </a:moveTo>
                  <a:cubicBezTo>
                    <a:pt x="32335" y="20044"/>
                    <a:pt x="32338" y="20064"/>
                    <a:pt x="32338" y="20064"/>
                  </a:cubicBezTo>
                  <a:cubicBezTo>
                    <a:pt x="31742" y="22333"/>
                    <a:pt x="31976" y="23994"/>
                    <a:pt x="32440" y="25170"/>
                  </a:cubicBezTo>
                  <a:lnTo>
                    <a:pt x="30240" y="32448"/>
                  </a:lnTo>
                  <a:lnTo>
                    <a:pt x="29796" y="33174"/>
                  </a:lnTo>
                  <a:lnTo>
                    <a:pt x="27299" y="28023"/>
                  </a:lnTo>
                  <a:cubicBezTo>
                    <a:pt x="27014" y="27436"/>
                    <a:pt x="27088" y="26740"/>
                    <a:pt x="27488" y="26226"/>
                  </a:cubicBezTo>
                  <a:lnTo>
                    <a:pt x="32330" y="20010"/>
                  </a:lnTo>
                  <a:close/>
                  <a:moveTo>
                    <a:pt x="12605" y="43339"/>
                  </a:moveTo>
                  <a:lnTo>
                    <a:pt x="12594" y="43350"/>
                  </a:lnTo>
                  <a:lnTo>
                    <a:pt x="13038" y="43854"/>
                  </a:lnTo>
                  <a:lnTo>
                    <a:pt x="9078" y="47187"/>
                  </a:lnTo>
                  <a:cubicBezTo>
                    <a:pt x="9059" y="47109"/>
                    <a:pt x="9021" y="47035"/>
                    <a:pt x="8971" y="46972"/>
                  </a:cubicBezTo>
                  <a:lnTo>
                    <a:pt x="8382" y="46706"/>
                  </a:lnTo>
                  <a:cubicBezTo>
                    <a:pt x="8216" y="46631"/>
                    <a:pt x="8131" y="46444"/>
                    <a:pt x="8183" y="46270"/>
                  </a:cubicBezTo>
                  <a:lnTo>
                    <a:pt x="8591" y="44921"/>
                  </a:lnTo>
                  <a:cubicBezTo>
                    <a:pt x="8625" y="44808"/>
                    <a:pt x="8690" y="44709"/>
                    <a:pt x="8779" y="44634"/>
                  </a:cubicBezTo>
                  <a:lnTo>
                    <a:pt x="9324" y="44174"/>
                  </a:lnTo>
                  <a:lnTo>
                    <a:pt x="10188" y="45196"/>
                  </a:lnTo>
                  <a:lnTo>
                    <a:pt x="12605" y="43339"/>
                  </a:lnTo>
                  <a:close/>
                  <a:moveTo>
                    <a:pt x="38719" y="1"/>
                  </a:moveTo>
                  <a:cubicBezTo>
                    <a:pt x="38421" y="1"/>
                    <a:pt x="38130" y="149"/>
                    <a:pt x="37960" y="418"/>
                  </a:cubicBezTo>
                  <a:lnTo>
                    <a:pt x="37518" y="1113"/>
                  </a:lnTo>
                  <a:cubicBezTo>
                    <a:pt x="37472" y="1186"/>
                    <a:pt x="37417" y="1251"/>
                    <a:pt x="37352" y="1308"/>
                  </a:cubicBezTo>
                  <a:lnTo>
                    <a:pt x="36295" y="2232"/>
                  </a:lnTo>
                  <a:cubicBezTo>
                    <a:pt x="36123" y="2382"/>
                    <a:pt x="36015" y="2592"/>
                    <a:pt x="35992" y="2820"/>
                  </a:cubicBezTo>
                  <a:lnTo>
                    <a:pt x="35943" y="3299"/>
                  </a:lnTo>
                  <a:cubicBezTo>
                    <a:pt x="35922" y="3526"/>
                    <a:pt x="35814" y="3734"/>
                    <a:pt x="35643" y="3885"/>
                  </a:cubicBezTo>
                  <a:lnTo>
                    <a:pt x="28799" y="9903"/>
                  </a:lnTo>
                  <a:lnTo>
                    <a:pt x="27643" y="8866"/>
                  </a:lnTo>
                  <a:lnTo>
                    <a:pt x="28109" y="8445"/>
                  </a:lnTo>
                  <a:cubicBezTo>
                    <a:pt x="28389" y="8079"/>
                    <a:pt x="28167" y="7547"/>
                    <a:pt x="27710" y="7487"/>
                  </a:cubicBezTo>
                  <a:lnTo>
                    <a:pt x="26017" y="7267"/>
                  </a:lnTo>
                  <a:cubicBezTo>
                    <a:pt x="25921" y="7254"/>
                    <a:pt x="25825" y="7248"/>
                    <a:pt x="25729" y="7248"/>
                  </a:cubicBezTo>
                  <a:cubicBezTo>
                    <a:pt x="25236" y="7248"/>
                    <a:pt x="24754" y="7411"/>
                    <a:pt x="24360" y="7716"/>
                  </a:cubicBezTo>
                  <a:lnTo>
                    <a:pt x="24023" y="7977"/>
                  </a:lnTo>
                  <a:cubicBezTo>
                    <a:pt x="23540" y="8352"/>
                    <a:pt x="23253" y="8924"/>
                    <a:pt x="23244" y="9535"/>
                  </a:cubicBezTo>
                  <a:lnTo>
                    <a:pt x="23241" y="9766"/>
                  </a:lnTo>
                  <a:cubicBezTo>
                    <a:pt x="23233" y="10272"/>
                    <a:pt x="23418" y="10764"/>
                    <a:pt x="23756" y="11139"/>
                  </a:cubicBezTo>
                  <a:lnTo>
                    <a:pt x="25124" y="12658"/>
                  </a:lnTo>
                  <a:lnTo>
                    <a:pt x="24217" y="13135"/>
                  </a:lnTo>
                  <a:cubicBezTo>
                    <a:pt x="24034" y="13231"/>
                    <a:pt x="23868" y="13358"/>
                    <a:pt x="23728" y="13510"/>
                  </a:cubicBezTo>
                  <a:lnTo>
                    <a:pt x="21398" y="16038"/>
                  </a:lnTo>
                  <a:cubicBezTo>
                    <a:pt x="21238" y="16212"/>
                    <a:pt x="21111" y="16415"/>
                    <a:pt x="21028" y="16637"/>
                  </a:cubicBezTo>
                  <a:lnTo>
                    <a:pt x="19964" y="19460"/>
                  </a:lnTo>
                  <a:cubicBezTo>
                    <a:pt x="19682" y="20209"/>
                    <a:pt x="19124" y="20822"/>
                    <a:pt x="18404" y="21171"/>
                  </a:cubicBezTo>
                  <a:lnTo>
                    <a:pt x="17846" y="21441"/>
                  </a:lnTo>
                  <a:cubicBezTo>
                    <a:pt x="17769" y="21479"/>
                    <a:pt x="17686" y="21497"/>
                    <a:pt x="17604" y="21497"/>
                  </a:cubicBezTo>
                  <a:cubicBezTo>
                    <a:pt x="17470" y="21497"/>
                    <a:pt x="17337" y="21448"/>
                    <a:pt x="17234" y="21355"/>
                  </a:cubicBezTo>
                  <a:lnTo>
                    <a:pt x="17179" y="21307"/>
                  </a:lnTo>
                  <a:cubicBezTo>
                    <a:pt x="17023" y="21165"/>
                    <a:pt x="16821" y="21088"/>
                    <a:pt x="16612" y="21088"/>
                  </a:cubicBezTo>
                  <a:cubicBezTo>
                    <a:pt x="16597" y="21088"/>
                    <a:pt x="16582" y="21089"/>
                    <a:pt x="16567" y="21090"/>
                  </a:cubicBezTo>
                  <a:lnTo>
                    <a:pt x="15564" y="21143"/>
                  </a:lnTo>
                  <a:cubicBezTo>
                    <a:pt x="15349" y="21154"/>
                    <a:pt x="15146" y="21246"/>
                    <a:pt x="14997" y="21402"/>
                  </a:cubicBezTo>
                  <a:lnTo>
                    <a:pt x="12580" y="23920"/>
                  </a:lnTo>
                  <a:cubicBezTo>
                    <a:pt x="12454" y="24051"/>
                    <a:pt x="12381" y="24223"/>
                    <a:pt x="12375" y="24405"/>
                  </a:cubicBezTo>
                  <a:lnTo>
                    <a:pt x="12323" y="25879"/>
                  </a:lnTo>
                  <a:cubicBezTo>
                    <a:pt x="12308" y="26295"/>
                    <a:pt x="12643" y="26642"/>
                    <a:pt x="13059" y="26642"/>
                  </a:cubicBezTo>
                  <a:lnTo>
                    <a:pt x="13889" y="26642"/>
                  </a:lnTo>
                  <a:cubicBezTo>
                    <a:pt x="14108" y="26642"/>
                    <a:pt x="14287" y="26815"/>
                    <a:pt x="14293" y="27034"/>
                  </a:cubicBezTo>
                  <a:lnTo>
                    <a:pt x="14370" y="29431"/>
                  </a:lnTo>
                  <a:cubicBezTo>
                    <a:pt x="14388" y="30035"/>
                    <a:pt x="14221" y="30630"/>
                    <a:pt x="13891" y="31134"/>
                  </a:cubicBezTo>
                  <a:lnTo>
                    <a:pt x="10996" y="35555"/>
                  </a:lnTo>
                  <a:cubicBezTo>
                    <a:pt x="10442" y="36402"/>
                    <a:pt x="9783" y="37174"/>
                    <a:pt x="9034" y="37856"/>
                  </a:cubicBezTo>
                  <a:lnTo>
                    <a:pt x="2456" y="43848"/>
                  </a:lnTo>
                  <a:lnTo>
                    <a:pt x="2689" y="44229"/>
                  </a:lnTo>
                  <a:lnTo>
                    <a:pt x="268" y="45648"/>
                  </a:lnTo>
                  <a:cubicBezTo>
                    <a:pt x="74" y="45760"/>
                    <a:pt x="1" y="46004"/>
                    <a:pt x="100" y="46204"/>
                  </a:cubicBezTo>
                  <a:lnTo>
                    <a:pt x="1909" y="49861"/>
                  </a:lnTo>
                  <a:cubicBezTo>
                    <a:pt x="2020" y="50087"/>
                    <a:pt x="2250" y="50231"/>
                    <a:pt x="2502" y="50231"/>
                  </a:cubicBezTo>
                  <a:cubicBezTo>
                    <a:pt x="2509" y="50231"/>
                    <a:pt x="2516" y="50231"/>
                    <a:pt x="2523" y="50231"/>
                  </a:cubicBezTo>
                  <a:cubicBezTo>
                    <a:pt x="2945" y="50219"/>
                    <a:pt x="3582" y="50202"/>
                    <a:pt x="3964" y="50199"/>
                  </a:cubicBezTo>
                  <a:cubicBezTo>
                    <a:pt x="4229" y="50197"/>
                    <a:pt x="4468" y="50037"/>
                    <a:pt x="4570" y="49792"/>
                  </a:cubicBezTo>
                  <a:cubicBezTo>
                    <a:pt x="4673" y="49546"/>
                    <a:pt x="4620" y="49263"/>
                    <a:pt x="4434" y="49073"/>
                  </a:cubicBezTo>
                  <a:lnTo>
                    <a:pt x="3748" y="48830"/>
                  </a:lnTo>
                  <a:cubicBezTo>
                    <a:pt x="3554" y="48763"/>
                    <a:pt x="3440" y="48560"/>
                    <a:pt x="3483" y="48359"/>
                  </a:cubicBezTo>
                  <a:lnTo>
                    <a:pt x="3812" y="46804"/>
                  </a:lnTo>
                  <a:cubicBezTo>
                    <a:pt x="3839" y="46676"/>
                    <a:pt x="3903" y="46558"/>
                    <a:pt x="3995" y="46465"/>
                  </a:cubicBezTo>
                  <a:lnTo>
                    <a:pt x="4564" y="45896"/>
                  </a:lnTo>
                  <a:lnTo>
                    <a:pt x="5631" y="46963"/>
                  </a:lnTo>
                  <a:lnTo>
                    <a:pt x="6253" y="46394"/>
                  </a:lnTo>
                  <a:lnTo>
                    <a:pt x="6678" y="47478"/>
                  </a:lnTo>
                  <a:cubicBezTo>
                    <a:pt x="6762" y="47693"/>
                    <a:pt x="6965" y="47839"/>
                    <a:pt x="7194" y="47851"/>
                  </a:cubicBezTo>
                  <a:cubicBezTo>
                    <a:pt x="7499" y="47868"/>
                    <a:pt x="7930" y="47893"/>
                    <a:pt x="8262" y="47916"/>
                  </a:cubicBezTo>
                  <a:cubicBezTo>
                    <a:pt x="8127" y="48116"/>
                    <a:pt x="8118" y="48376"/>
                    <a:pt x="8234" y="48587"/>
                  </a:cubicBezTo>
                  <a:lnTo>
                    <a:pt x="10161" y="52012"/>
                  </a:lnTo>
                  <a:cubicBezTo>
                    <a:pt x="10292" y="52245"/>
                    <a:pt x="10531" y="52398"/>
                    <a:pt x="10797" y="52420"/>
                  </a:cubicBezTo>
                  <a:lnTo>
                    <a:pt x="13447" y="52637"/>
                  </a:lnTo>
                  <a:cubicBezTo>
                    <a:pt x="13466" y="52638"/>
                    <a:pt x="13485" y="52639"/>
                    <a:pt x="13504" y="52639"/>
                  </a:cubicBezTo>
                  <a:cubicBezTo>
                    <a:pt x="13846" y="52639"/>
                    <a:pt x="14144" y="52391"/>
                    <a:pt x="14199" y="52047"/>
                  </a:cubicBezTo>
                  <a:cubicBezTo>
                    <a:pt x="14258" y="51685"/>
                    <a:pt x="14029" y="51338"/>
                    <a:pt x="13672" y="51251"/>
                  </a:cubicBezTo>
                  <a:lnTo>
                    <a:pt x="13191" y="51132"/>
                  </a:lnTo>
                  <a:cubicBezTo>
                    <a:pt x="12919" y="51065"/>
                    <a:pt x="12717" y="50840"/>
                    <a:pt x="12681" y="50563"/>
                  </a:cubicBezTo>
                  <a:lnTo>
                    <a:pt x="12496" y="49186"/>
                  </a:lnTo>
                  <a:cubicBezTo>
                    <a:pt x="12465" y="48944"/>
                    <a:pt x="12553" y="48702"/>
                    <a:pt x="12733" y="48538"/>
                  </a:cubicBezTo>
                  <a:lnTo>
                    <a:pt x="13026" y="48273"/>
                  </a:lnTo>
                  <a:lnTo>
                    <a:pt x="13813" y="49997"/>
                  </a:lnTo>
                  <a:cubicBezTo>
                    <a:pt x="13911" y="50213"/>
                    <a:pt x="14110" y="50366"/>
                    <a:pt x="14344" y="50406"/>
                  </a:cubicBezTo>
                  <a:lnTo>
                    <a:pt x="16669" y="50796"/>
                  </a:lnTo>
                  <a:cubicBezTo>
                    <a:pt x="16703" y="50802"/>
                    <a:pt x="16738" y="50805"/>
                    <a:pt x="16772" y="50805"/>
                  </a:cubicBezTo>
                  <a:cubicBezTo>
                    <a:pt x="17054" y="50805"/>
                    <a:pt x="17308" y="50613"/>
                    <a:pt x="17378" y="50332"/>
                  </a:cubicBezTo>
                  <a:cubicBezTo>
                    <a:pt x="17457" y="50015"/>
                    <a:pt x="17281" y="49691"/>
                    <a:pt x="16972" y="49587"/>
                  </a:cubicBezTo>
                  <a:lnTo>
                    <a:pt x="16556" y="49446"/>
                  </a:lnTo>
                  <a:cubicBezTo>
                    <a:pt x="16321" y="49368"/>
                    <a:pt x="16158" y="49153"/>
                    <a:pt x="16147" y="48906"/>
                  </a:cubicBezTo>
                  <a:lnTo>
                    <a:pt x="16088" y="47674"/>
                  </a:lnTo>
                  <a:cubicBezTo>
                    <a:pt x="16077" y="47458"/>
                    <a:pt x="16174" y="47251"/>
                    <a:pt x="16345" y="47120"/>
                  </a:cubicBezTo>
                  <a:lnTo>
                    <a:pt x="18834" y="45216"/>
                  </a:lnTo>
                  <a:lnTo>
                    <a:pt x="19323" y="45680"/>
                  </a:lnTo>
                  <a:lnTo>
                    <a:pt x="25583" y="40075"/>
                  </a:lnTo>
                  <a:lnTo>
                    <a:pt x="24202" y="42342"/>
                  </a:lnTo>
                  <a:lnTo>
                    <a:pt x="25627" y="42627"/>
                  </a:lnTo>
                  <a:cubicBezTo>
                    <a:pt x="25137" y="43218"/>
                    <a:pt x="24411" y="44091"/>
                    <a:pt x="24087" y="44476"/>
                  </a:cubicBezTo>
                  <a:cubicBezTo>
                    <a:pt x="23832" y="44779"/>
                    <a:pt x="23739" y="45188"/>
                    <a:pt x="23837" y="45572"/>
                  </a:cubicBezTo>
                  <a:lnTo>
                    <a:pt x="26044" y="47972"/>
                  </a:lnTo>
                  <a:lnTo>
                    <a:pt x="28880" y="48094"/>
                  </a:lnTo>
                  <a:cubicBezTo>
                    <a:pt x="29056" y="48092"/>
                    <a:pt x="29191" y="47934"/>
                    <a:pt x="29163" y="47760"/>
                  </a:cubicBezTo>
                  <a:cubicBezTo>
                    <a:pt x="29118" y="47481"/>
                    <a:pt x="28862" y="47090"/>
                    <a:pt x="27881" y="46846"/>
                  </a:cubicBezTo>
                  <a:lnTo>
                    <a:pt x="26814" y="44653"/>
                  </a:lnTo>
                  <a:lnTo>
                    <a:pt x="27754" y="43053"/>
                  </a:lnTo>
                  <a:lnTo>
                    <a:pt x="29244" y="43350"/>
                  </a:lnTo>
                  <a:lnTo>
                    <a:pt x="34517" y="32922"/>
                  </a:lnTo>
                  <a:lnTo>
                    <a:pt x="36180" y="28743"/>
                  </a:lnTo>
                  <a:lnTo>
                    <a:pt x="39707" y="31028"/>
                  </a:lnTo>
                  <a:lnTo>
                    <a:pt x="37737" y="32816"/>
                  </a:lnTo>
                  <a:cubicBezTo>
                    <a:pt x="37415" y="33107"/>
                    <a:pt x="37177" y="33471"/>
                    <a:pt x="37020" y="33876"/>
                  </a:cubicBezTo>
                  <a:lnTo>
                    <a:pt x="35844" y="36939"/>
                  </a:lnTo>
                  <a:cubicBezTo>
                    <a:pt x="35551" y="37700"/>
                    <a:pt x="35065" y="38373"/>
                    <a:pt x="34434" y="38890"/>
                  </a:cubicBezTo>
                  <a:lnTo>
                    <a:pt x="32418" y="40541"/>
                  </a:lnTo>
                  <a:lnTo>
                    <a:pt x="33344" y="41465"/>
                  </a:lnTo>
                  <a:lnTo>
                    <a:pt x="31122" y="42967"/>
                  </a:lnTo>
                  <a:cubicBezTo>
                    <a:pt x="30598" y="43319"/>
                    <a:pt x="30475" y="44038"/>
                    <a:pt x="30851" y="44547"/>
                  </a:cubicBezTo>
                  <a:cubicBezTo>
                    <a:pt x="31330" y="45193"/>
                    <a:pt x="31941" y="46020"/>
                    <a:pt x="32281" y="46483"/>
                  </a:cubicBezTo>
                  <a:cubicBezTo>
                    <a:pt x="32448" y="46708"/>
                    <a:pt x="32702" y="46852"/>
                    <a:pt x="32982" y="46875"/>
                  </a:cubicBezTo>
                  <a:lnTo>
                    <a:pt x="35148" y="47057"/>
                  </a:lnTo>
                  <a:cubicBezTo>
                    <a:pt x="35157" y="47057"/>
                    <a:pt x="35167" y="47058"/>
                    <a:pt x="35176" y="47058"/>
                  </a:cubicBezTo>
                  <a:cubicBezTo>
                    <a:pt x="35343" y="47058"/>
                    <a:pt x="35489" y="46937"/>
                    <a:pt x="35517" y="46769"/>
                  </a:cubicBezTo>
                  <a:cubicBezTo>
                    <a:pt x="35546" y="46592"/>
                    <a:pt x="35434" y="46422"/>
                    <a:pt x="35261" y="46379"/>
                  </a:cubicBezTo>
                  <a:lnTo>
                    <a:pt x="34747" y="46250"/>
                  </a:lnTo>
                  <a:cubicBezTo>
                    <a:pt x="34394" y="46163"/>
                    <a:pt x="34132" y="45866"/>
                    <a:pt x="34088" y="45506"/>
                  </a:cubicBezTo>
                  <a:lnTo>
                    <a:pt x="34013" y="44881"/>
                  </a:lnTo>
                  <a:cubicBezTo>
                    <a:pt x="33994" y="44722"/>
                    <a:pt x="34023" y="44562"/>
                    <a:pt x="34095" y="44420"/>
                  </a:cubicBezTo>
                  <a:lnTo>
                    <a:pt x="34650" y="43350"/>
                  </a:lnTo>
                  <a:lnTo>
                    <a:pt x="35761" y="44282"/>
                  </a:lnTo>
                  <a:lnTo>
                    <a:pt x="37006" y="43438"/>
                  </a:lnTo>
                  <a:lnTo>
                    <a:pt x="38940" y="41914"/>
                  </a:lnTo>
                  <a:lnTo>
                    <a:pt x="38424" y="43860"/>
                  </a:lnTo>
                  <a:cubicBezTo>
                    <a:pt x="38336" y="44185"/>
                    <a:pt x="38581" y="44594"/>
                    <a:pt x="38917" y="44594"/>
                  </a:cubicBezTo>
                  <a:lnTo>
                    <a:pt x="43961" y="44594"/>
                  </a:lnTo>
                  <a:cubicBezTo>
                    <a:pt x="44346" y="44594"/>
                    <a:pt x="44549" y="44054"/>
                    <a:pt x="44301" y="43760"/>
                  </a:cubicBezTo>
                  <a:cubicBezTo>
                    <a:pt x="43445" y="42737"/>
                    <a:pt x="40975" y="42713"/>
                    <a:pt x="40975" y="42713"/>
                  </a:cubicBezTo>
                  <a:lnTo>
                    <a:pt x="41805" y="40054"/>
                  </a:lnTo>
                  <a:lnTo>
                    <a:pt x="42456" y="40103"/>
                  </a:lnTo>
                  <a:cubicBezTo>
                    <a:pt x="42456" y="40103"/>
                    <a:pt x="42828" y="39302"/>
                    <a:pt x="43357" y="38165"/>
                  </a:cubicBezTo>
                  <a:lnTo>
                    <a:pt x="47197" y="33008"/>
                  </a:lnTo>
                  <a:cubicBezTo>
                    <a:pt x="47349" y="32804"/>
                    <a:pt x="47581" y="32697"/>
                    <a:pt x="47816" y="32697"/>
                  </a:cubicBezTo>
                  <a:cubicBezTo>
                    <a:pt x="47983" y="32697"/>
                    <a:pt x="48151" y="32751"/>
                    <a:pt x="48292" y="32862"/>
                  </a:cubicBezTo>
                  <a:lnTo>
                    <a:pt x="53243" y="33767"/>
                  </a:lnTo>
                  <a:cubicBezTo>
                    <a:pt x="53296" y="33777"/>
                    <a:pt x="53310" y="33848"/>
                    <a:pt x="53261" y="33876"/>
                  </a:cubicBezTo>
                  <a:lnTo>
                    <a:pt x="48292" y="36684"/>
                  </a:lnTo>
                  <a:lnTo>
                    <a:pt x="49092" y="37351"/>
                  </a:lnTo>
                  <a:lnTo>
                    <a:pt x="47483" y="37390"/>
                  </a:lnTo>
                  <a:cubicBezTo>
                    <a:pt x="47341" y="37394"/>
                    <a:pt x="47202" y="37417"/>
                    <a:pt x="47067" y="37460"/>
                  </a:cubicBezTo>
                  <a:lnTo>
                    <a:pt x="46640" y="37596"/>
                  </a:lnTo>
                  <a:cubicBezTo>
                    <a:pt x="45909" y="37830"/>
                    <a:pt x="45474" y="38581"/>
                    <a:pt x="45635" y="39331"/>
                  </a:cubicBezTo>
                  <a:cubicBezTo>
                    <a:pt x="45657" y="39431"/>
                    <a:pt x="45670" y="39503"/>
                    <a:pt x="45670" y="39529"/>
                  </a:cubicBezTo>
                  <a:cubicBezTo>
                    <a:pt x="45670" y="39662"/>
                    <a:pt x="48737" y="42417"/>
                    <a:pt x="48870" y="42462"/>
                  </a:cubicBezTo>
                  <a:cubicBezTo>
                    <a:pt x="48983" y="42500"/>
                    <a:pt x="51607" y="42633"/>
                    <a:pt x="52413" y="42673"/>
                  </a:cubicBezTo>
                  <a:cubicBezTo>
                    <a:pt x="52417" y="42673"/>
                    <a:pt x="52420" y="42673"/>
                    <a:pt x="52423" y="42673"/>
                  </a:cubicBezTo>
                  <a:cubicBezTo>
                    <a:pt x="52558" y="42673"/>
                    <a:pt x="52675" y="42573"/>
                    <a:pt x="52691" y="42438"/>
                  </a:cubicBezTo>
                  <a:cubicBezTo>
                    <a:pt x="52709" y="42300"/>
                    <a:pt x="52617" y="42170"/>
                    <a:pt x="52481" y="42141"/>
                  </a:cubicBezTo>
                  <a:lnTo>
                    <a:pt x="51492" y="41929"/>
                  </a:lnTo>
                  <a:lnTo>
                    <a:pt x="51049" y="41222"/>
                  </a:lnTo>
                  <a:cubicBezTo>
                    <a:pt x="50823" y="40857"/>
                    <a:pt x="50996" y="40375"/>
                    <a:pt x="51403" y="40240"/>
                  </a:cubicBezTo>
                  <a:lnTo>
                    <a:pt x="52159" y="39396"/>
                  </a:lnTo>
                  <a:lnTo>
                    <a:pt x="58779" y="37128"/>
                  </a:lnTo>
                  <a:lnTo>
                    <a:pt x="58738" y="40448"/>
                  </a:lnTo>
                  <a:cubicBezTo>
                    <a:pt x="58737" y="40611"/>
                    <a:pt x="58619" y="40748"/>
                    <a:pt x="58459" y="40773"/>
                  </a:cubicBezTo>
                  <a:lnTo>
                    <a:pt x="58371" y="40789"/>
                  </a:lnTo>
                  <a:cubicBezTo>
                    <a:pt x="58152" y="40825"/>
                    <a:pt x="58029" y="41060"/>
                    <a:pt x="58125" y="41260"/>
                  </a:cubicBezTo>
                  <a:lnTo>
                    <a:pt x="58336" y="41705"/>
                  </a:lnTo>
                  <a:cubicBezTo>
                    <a:pt x="58711" y="42228"/>
                    <a:pt x="58332" y="42485"/>
                    <a:pt x="58023" y="42600"/>
                  </a:cubicBezTo>
                  <a:cubicBezTo>
                    <a:pt x="57983" y="42615"/>
                    <a:pt x="57943" y="42622"/>
                    <a:pt x="57903" y="42622"/>
                  </a:cubicBezTo>
                  <a:cubicBezTo>
                    <a:pt x="57774" y="42622"/>
                    <a:pt x="57653" y="42549"/>
                    <a:pt x="57597" y="42426"/>
                  </a:cubicBezTo>
                  <a:lnTo>
                    <a:pt x="57387" y="41959"/>
                  </a:lnTo>
                  <a:cubicBezTo>
                    <a:pt x="57332" y="41837"/>
                    <a:pt x="57212" y="41761"/>
                    <a:pt x="57082" y="41761"/>
                  </a:cubicBezTo>
                  <a:cubicBezTo>
                    <a:pt x="57057" y="41761"/>
                    <a:pt x="57032" y="41764"/>
                    <a:pt x="57007" y="41770"/>
                  </a:cubicBezTo>
                  <a:cubicBezTo>
                    <a:pt x="56851" y="41806"/>
                    <a:pt x="56743" y="41948"/>
                    <a:pt x="56750" y="42108"/>
                  </a:cubicBezTo>
                  <a:lnTo>
                    <a:pt x="56774" y="42798"/>
                  </a:lnTo>
                  <a:cubicBezTo>
                    <a:pt x="56777" y="42894"/>
                    <a:pt x="56822" y="42984"/>
                    <a:pt x="56896" y="43045"/>
                  </a:cubicBezTo>
                  <a:lnTo>
                    <a:pt x="57859" y="43829"/>
                  </a:lnTo>
                  <a:cubicBezTo>
                    <a:pt x="57919" y="43877"/>
                    <a:pt x="57994" y="43904"/>
                    <a:pt x="58071" y="43904"/>
                  </a:cubicBezTo>
                  <a:cubicBezTo>
                    <a:pt x="58091" y="43904"/>
                    <a:pt x="58112" y="43902"/>
                    <a:pt x="58132" y="43898"/>
                  </a:cubicBezTo>
                  <a:lnTo>
                    <a:pt x="60183" y="43504"/>
                  </a:lnTo>
                  <a:cubicBezTo>
                    <a:pt x="60264" y="43488"/>
                    <a:pt x="60341" y="43447"/>
                    <a:pt x="60386" y="43378"/>
                  </a:cubicBezTo>
                  <a:cubicBezTo>
                    <a:pt x="60881" y="42628"/>
                    <a:pt x="61312" y="38861"/>
                    <a:pt x="61312" y="38861"/>
                  </a:cubicBezTo>
                  <a:lnTo>
                    <a:pt x="61783" y="38213"/>
                  </a:lnTo>
                  <a:cubicBezTo>
                    <a:pt x="61939" y="37999"/>
                    <a:pt x="62025" y="37740"/>
                    <a:pt x="62027" y="37475"/>
                  </a:cubicBezTo>
                  <a:lnTo>
                    <a:pt x="62068" y="33173"/>
                  </a:lnTo>
                  <a:lnTo>
                    <a:pt x="63824" y="31084"/>
                  </a:lnTo>
                  <a:cubicBezTo>
                    <a:pt x="64940" y="29756"/>
                    <a:pt x="65177" y="27898"/>
                    <a:pt x="64430" y="26333"/>
                  </a:cubicBezTo>
                  <a:lnTo>
                    <a:pt x="64412" y="26296"/>
                  </a:lnTo>
                  <a:lnTo>
                    <a:pt x="65311" y="25262"/>
                  </a:lnTo>
                  <a:lnTo>
                    <a:pt x="65978" y="25840"/>
                  </a:lnTo>
                  <a:lnTo>
                    <a:pt x="67045" y="24730"/>
                  </a:lnTo>
                  <a:lnTo>
                    <a:pt x="67655" y="25182"/>
                  </a:lnTo>
                  <a:cubicBezTo>
                    <a:pt x="67774" y="25270"/>
                    <a:pt x="67910" y="25311"/>
                    <a:pt x="68043" y="25311"/>
                  </a:cubicBezTo>
                  <a:cubicBezTo>
                    <a:pt x="68323" y="25311"/>
                    <a:pt x="68592" y="25130"/>
                    <a:pt x="68674" y="24830"/>
                  </a:cubicBezTo>
                  <a:lnTo>
                    <a:pt x="68690" y="24773"/>
                  </a:lnTo>
                  <a:lnTo>
                    <a:pt x="69138" y="23612"/>
                  </a:lnTo>
                  <a:cubicBezTo>
                    <a:pt x="69336" y="23099"/>
                    <a:pt x="69352" y="22534"/>
                    <a:pt x="69181" y="22011"/>
                  </a:cubicBezTo>
                  <a:lnTo>
                    <a:pt x="68955" y="21322"/>
                  </a:lnTo>
                  <a:cubicBezTo>
                    <a:pt x="68783" y="20796"/>
                    <a:pt x="68434" y="20346"/>
                    <a:pt x="67966" y="20049"/>
                  </a:cubicBezTo>
                  <a:lnTo>
                    <a:pt x="67511" y="19761"/>
                  </a:lnTo>
                  <a:cubicBezTo>
                    <a:pt x="67118" y="19512"/>
                    <a:pt x="66675" y="19390"/>
                    <a:pt x="66235" y="19390"/>
                  </a:cubicBezTo>
                  <a:cubicBezTo>
                    <a:pt x="65636" y="19390"/>
                    <a:pt x="65041" y="19615"/>
                    <a:pt x="64584" y="20053"/>
                  </a:cubicBezTo>
                  <a:lnTo>
                    <a:pt x="62419" y="22126"/>
                  </a:lnTo>
                  <a:lnTo>
                    <a:pt x="60734" y="18598"/>
                  </a:lnTo>
                  <a:lnTo>
                    <a:pt x="53795" y="14659"/>
                  </a:lnTo>
                  <a:cubicBezTo>
                    <a:pt x="53611" y="14555"/>
                    <a:pt x="53408" y="14504"/>
                    <a:pt x="53206" y="14504"/>
                  </a:cubicBezTo>
                  <a:cubicBezTo>
                    <a:pt x="52912" y="14504"/>
                    <a:pt x="52621" y="14613"/>
                    <a:pt x="52394" y="14822"/>
                  </a:cubicBezTo>
                  <a:cubicBezTo>
                    <a:pt x="51280" y="14394"/>
                    <a:pt x="50059" y="13999"/>
                    <a:pt x="49565" y="13368"/>
                  </a:cubicBezTo>
                  <a:cubicBezTo>
                    <a:pt x="48499" y="12005"/>
                    <a:pt x="47728" y="11176"/>
                    <a:pt x="47728" y="11176"/>
                  </a:cubicBezTo>
                  <a:lnTo>
                    <a:pt x="47611" y="10169"/>
                  </a:lnTo>
                  <a:lnTo>
                    <a:pt x="48440" y="10110"/>
                  </a:lnTo>
                  <a:lnTo>
                    <a:pt x="48499" y="9398"/>
                  </a:lnTo>
                  <a:cubicBezTo>
                    <a:pt x="50277" y="8451"/>
                    <a:pt x="49506" y="7503"/>
                    <a:pt x="48085" y="6674"/>
                  </a:cubicBezTo>
                  <a:cubicBezTo>
                    <a:pt x="47279" y="6204"/>
                    <a:pt x="46352" y="5793"/>
                    <a:pt x="45430" y="5793"/>
                  </a:cubicBezTo>
                  <a:cubicBezTo>
                    <a:pt x="44797" y="5793"/>
                    <a:pt x="44166" y="5987"/>
                    <a:pt x="43580" y="6488"/>
                  </a:cubicBezTo>
                  <a:cubicBezTo>
                    <a:pt x="43510" y="6434"/>
                    <a:pt x="43431" y="6375"/>
                    <a:pt x="43351" y="6317"/>
                  </a:cubicBezTo>
                  <a:cubicBezTo>
                    <a:pt x="43209" y="6213"/>
                    <a:pt x="43044" y="6163"/>
                    <a:pt x="42880" y="6163"/>
                  </a:cubicBezTo>
                  <a:cubicBezTo>
                    <a:pt x="42639" y="6163"/>
                    <a:pt x="42402" y="6272"/>
                    <a:pt x="42245" y="6478"/>
                  </a:cubicBezTo>
                  <a:lnTo>
                    <a:pt x="41804" y="7059"/>
                  </a:lnTo>
                  <a:cubicBezTo>
                    <a:pt x="41758" y="7120"/>
                    <a:pt x="41703" y="7173"/>
                    <a:pt x="41641" y="7219"/>
                  </a:cubicBezTo>
                  <a:lnTo>
                    <a:pt x="40637" y="7958"/>
                  </a:lnTo>
                  <a:cubicBezTo>
                    <a:pt x="40475" y="8077"/>
                    <a:pt x="40363" y="8255"/>
                    <a:pt x="40327" y="8454"/>
                  </a:cubicBezTo>
                  <a:lnTo>
                    <a:pt x="40248" y="8874"/>
                  </a:lnTo>
                  <a:cubicBezTo>
                    <a:pt x="40212" y="9072"/>
                    <a:pt x="40100" y="9249"/>
                    <a:pt x="39938" y="9369"/>
                  </a:cubicBezTo>
                  <a:lnTo>
                    <a:pt x="33438" y="14174"/>
                  </a:lnTo>
                  <a:lnTo>
                    <a:pt x="32495" y="13172"/>
                  </a:lnTo>
                  <a:lnTo>
                    <a:pt x="32937" y="12836"/>
                  </a:lnTo>
                  <a:cubicBezTo>
                    <a:pt x="33213" y="12533"/>
                    <a:pt x="33056" y="12045"/>
                    <a:pt x="32656" y="11959"/>
                  </a:cubicBezTo>
                  <a:lnTo>
                    <a:pt x="31761" y="11764"/>
                  </a:lnTo>
                  <a:lnTo>
                    <a:pt x="37267" y="4850"/>
                  </a:lnTo>
                  <a:cubicBezTo>
                    <a:pt x="37289" y="4822"/>
                    <a:pt x="37314" y="4795"/>
                    <a:pt x="37339" y="4770"/>
                  </a:cubicBezTo>
                  <a:cubicBezTo>
                    <a:pt x="37569" y="4544"/>
                    <a:pt x="38759" y="3377"/>
                    <a:pt x="38812" y="3295"/>
                  </a:cubicBezTo>
                  <a:cubicBezTo>
                    <a:pt x="38845" y="3247"/>
                    <a:pt x="39234" y="3143"/>
                    <a:pt x="39574" y="3060"/>
                  </a:cubicBezTo>
                  <a:cubicBezTo>
                    <a:pt x="40075" y="2935"/>
                    <a:pt x="40369" y="2416"/>
                    <a:pt x="40218" y="1923"/>
                  </a:cubicBezTo>
                  <a:cubicBezTo>
                    <a:pt x="40082" y="1484"/>
                    <a:pt x="39811" y="607"/>
                    <a:pt x="39790" y="542"/>
                  </a:cubicBezTo>
                  <a:cubicBezTo>
                    <a:pt x="39776" y="500"/>
                    <a:pt x="39491" y="319"/>
                    <a:pt x="39186" y="132"/>
                  </a:cubicBezTo>
                  <a:cubicBezTo>
                    <a:pt x="39040" y="43"/>
                    <a:pt x="38879" y="1"/>
                    <a:pt x="38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0"/>
            <p:cNvSpPr/>
            <p:nvPr/>
          </p:nvSpPr>
          <p:spPr>
            <a:xfrm>
              <a:off x="3655900" y="2418675"/>
              <a:ext cx="867700" cy="1960525"/>
            </a:xfrm>
            <a:custGeom>
              <a:rect b="b" l="l" r="r" t="t"/>
              <a:pathLst>
                <a:path extrusionOk="0" h="78421" w="34708">
                  <a:moveTo>
                    <a:pt x="715" y="1"/>
                  </a:moveTo>
                  <a:cubicBezTo>
                    <a:pt x="374" y="1"/>
                    <a:pt x="0" y="391"/>
                    <a:pt x="185" y="819"/>
                  </a:cubicBezTo>
                  <a:lnTo>
                    <a:pt x="11490" y="26978"/>
                  </a:lnTo>
                  <a:lnTo>
                    <a:pt x="29492" y="68632"/>
                  </a:lnTo>
                  <a:lnTo>
                    <a:pt x="33603" y="78141"/>
                  </a:lnTo>
                  <a:cubicBezTo>
                    <a:pt x="33688" y="78339"/>
                    <a:pt x="33837" y="78421"/>
                    <a:pt x="33993" y="78421"/>
                  </a:cubicBezTo>
                  <a:cubicBezTo>
                    <a:pt x="34334" y="78421"/>
                    <a:pt x="34708" y="78031"/>
                    <a:pt x="34523" y="77603"/>
                  </a:cubicBezTo>
                  <a:cubicBezTo>
                    <a:pt x="30755" y="68883"/>
                    <a:pt x="26986" y="60164"/>
                    <a:pt x="23217" y="51445"/>
                  </a:cubicBezTo>
                  <a:cubicBezTo>
                    <a:pt x="17216" y="37560"/>
                    <a:pt x="11217" y="23675"/>
                    <a:pt x="5216" y="9790"/>
                  </a:cubicBezTo>
                  <a:lnTo>
                    <a:pt x="1106" y="281"/>
                  </a:lnTo>
                  <a:cubicBezTo>
                    <a:pt x="1021" y="83"/>
                    <a:pt x="872" y="1"/>
                    <a:pt x="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8" name="Google Shape;998;p70"/>
          <p:cNvSpPr/>
          <p:nvPr/>
        </p:nvSpPr>
        <p:spPr>
          <a:xfrm>
            <a:off x="-367400" y="4477625"/>
            <a:ext cx="9511143" cy="856661"/>
          </a:xfrm>
          <a:custGeom>
            <a:rect b="b" l="l" r="r" t="t"/>
            <a:pathLst>
              <a:path extrusionOk="0" h="43847" w="199082">
                <a:moveTo>
                  <a:pt x="110561" y="1"/>
                </a:moveTo>
                <a:lnTo>
                  <a:pt x="105659" y="5564"/>
                </a:lnTo>
                <a:lnTo>
                  <a:pt x="102541" y="6840"/>
                </a:lnTo>
                <a:lnTo>
                  <a:pt x="95155" y="6163"/>
                </a:lnTo>
                <a:lnTo>
                  <a:pt x="87543" y="11253"/>
                </a:lnTo>
                <a:lnTo>
                  <a:pt x="84171" y="11502"/>
                </a:lnTo>
                <a:lnTo>
                  <a:pt x="81602" y="7670"/>
                </a:lnTo>
                <a:lnTo>
                  <a:pt x="75266" y="8950"/>
                </a:lnTo>
                <a:lnTo>
                  <a:pt x="59325" y="17080"/>
                </a:lnTo>
                <a:cubicBezTo>
                  <a:pt x="59325" y="17080"/>
                  <a:pt x="56221" y="17238"/>
                  <a:pt x="52308" y="17238"/>
                </a:cubicBezTo>
                <a:cubicBezTo>
                  <a:pt x="47832" y="17238"/>
                  <a:pt x="42296" y="17031"/>
                  <a:pt x="39135" y="16146"/>
                </a:cubicBezTo>
                <a:cubicBezTo>
                  <a:pt x="33210" y="14487"/>
                  <a:pt x="711" y="13510"/>
                  <a:pt x="0" y="13272"/>
                </a:cubicBezTo>
                <a:lnTo>
                  <a:pt x="0" y="13272"/>
                </a:lnTo>
                <a:lnTo>
                  <a:pt x="1778" y="42425"/>
                </a:lnTo>
                <a:lnTo>
                  <a:pt x="199082" y="43847"/>
                </a:lnTo>
                <a:lnTo>
                  <a:pt x="199082" y="14931"/>
                </a:lnTo>
                <a:lnTo>
                  <a:pt x="178522" y="15643"/>
                </a:lnTo>
                <a:lnTo>
                  <a:pt x="165072" y="17538"/>
                </a:lnTo>
                <a:lnTo>
                  <a:pt x="159858" y="11614"/>
                </a:lnTo>
                <a:lnTo>
                  <a:pt x="149430" y="11376"/>
                </a:lnTo>
                <a:lnTo>
                  <a:pt x="144453" y="4977"/>
                </a:lnTo>
                <a:lnTo>
                  <a:pt x="137223" y="3674"/>
                </a:lnTo>
                <a:lnTo>
                  <a:pt x="128337" y="3674"/>
                </a:lnTo>
                <a:lnTo>
                  <a:pt x="125859" y="1279"/>
                </a:lnTo>
                <a:cubicBezTo>
                  <a:pt x="125859" y="1279"/>
                  <a:pt x="119343" y="1873"/>
                  <a:pt x="115940" y="1873"/>
                </a:cubicBezTo>
                <a:cubicBezTo>
                  <a:pt x="115262" y="1873"/>
                  <a:pt x="114708" y="1850"/>
                  <a:pt x="114353" y="1793"/>
                </a:cubicBezTo>
                <a:lnTo>
                  <a:pt x="11056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71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Report &amp; Confusion Matrix</a:t>
            </a:r>
            <a:endParaRPr/>
          </a:p>
        </p:txBody>
      </p:sp>
      <p:sp>
        <p:nvSpPr>
          <p:cNvPr id="1004" name="Google Shape;1004;p71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5" name="Google Shape;1005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" y="1314700"/>
            <a:ext cx="4929925" cy="327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6" name="Google Shape;1006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5925" y="1764225"/>
            <a:ext cx="3718776" cy="2012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72"/>
          <p:cNvSpPr txBox="1"/>
          <p:nvPr/>
        </p:nvSpPr>
        <p:spPr>
          <a:xfrm>
            <a:off x="1480750" y="1104825"/>
            <a:ext cx="7360500" cy="30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dvent Pro"/>
              <a:buChar char="●"/>
            </a:pPr>
            <a:r>
              <a:rPr lang="en" sz="1800">
                <a:solidFill>
                  <a:schemeClr val="dk2"/>
                </a:solidFill>
                <a:latin typeface="Advent Pro"/>
                <a:ea typeface="Advent Pro"/>
                <a:cs typeface="Advent Pro"/>
                <a:sym typeface="Advent Pro"/>
              </a:rPr>
              <a:t>As Twitter data and Google News include users from all over the world who are not directly affected by the war, as a result, a high number of tweets fall under the neutral category</a:t>
            </a:r>
            <a:endParaRPr sz="1800">
              <a:solidFill>
                <a:schemeClr val="dk2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dvent Pro"/>
              <a:buChar char="●"/>
            </a:pPr>
            <a:r>
              <a:rPr lang="en" sz="1800">
                <a:solidFill>
                  <a:schemeClr val="dk2"/>
                </a:solidFill>
                <a:latin typeface="Advent Pro"/>
                <a:ea typeface="Advent Pro"/>
                <a:cs typeface="Advent Pro"/>
                <a:sym typeface="Advent Pro"/>
              </a:rPr>
              <a:t>For Google News: Before invasion &amp; after invasion the overall sentiment was negative, for combined data of four countries it was Neutral</a:t>
            </a:r>
            <a:endParaRPr sz="1800">
              <a:solidFill>
                <a:schemeClr val="dk2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Advent Pro"/>
                <a:ea typeface="Advent Pro"/>
                <a:cs typeface="Advent Pro"/>
                <a:sym typeface="Advent Pro"/>
              </a:rPr>
              <a:t>Applications:</a:t>
            </a:r>
            <a:endParaRPr sz="1800">
              <a:solidFill>
                <a:schemeClr val="dk2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dvent Pro"/>
              <a:buChar char="●"/>
            </a:pPr>
            <a:r>
              <a:rPr lang="en" sz="1800">
                <a:solidFill>
                  <a:schemeClr val="dk2"/>
                </a:solidFill>
                <a:latin typeface="Advent Pro"/>
                <a:ea typeface="Advent Pro"/>
                <a:cs typeface="Advent Pro"/>
                <a:sym typeface="Advent Pro"/>
              </a:rPr>
              <a:t>Organizations can use this to plan-out their future course of action</a:t>
            </a:r>
            <a:endParaRPr sz="1800">
              <a:solidFill>
                <a:schemeClr val="dk2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dvent Pro"/>
              <a:buChar char="●"/>
            </a:pPr>
            <a:r>
              <a:rPr lang="en" sz="1800">
                <a:solidFill>
                  <a:schemeClr val="dk2"/>
                </a:solidFill>
                <a:latin typeface="Advent Pro"/>
                <a:ea typeface="Advent Pro"/>
                <a:cs typeface="Advent Pro"/>
                <a:sym typeface="Advent Pro"/>
              </a:rPr>
              <a:t>Russia has been suspected of using this to spread disinformation and sway opinions online about the invasion</a:t>
            </a:r>
            <a:endParaRPr sz="1800">
              <a:solidFill>
                <a:schemeClr val="dk2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1012" name="Google Shape;1012;p72"/>
          <p:cNvSpPr txBox="1"/>
          <p:nvPr/>
        </p:nvSpPr>
        <p:spPr>
          <a:xfrm>
            <a:off x="39300" y="358725"/>
            <a:ext cx="906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EDD6"/>
                </a:solidFill>
                <a:latin typeface="Advent Pro"/>
                <a:ea typeface="Advent Pro"/>
                <a:cs typeface="Advent Pro"/>
                <a:sym typeface="Advent Pro"/>
              </a:rPr>
              <a:t>Conclusion &amp; Applications</a:t>
            </a:r>
            <a:endParaRPr b="1" sz="2800">
              <a:solidFill>
                <a:srgbClr val="FFEDD6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1013" name="Google Shape;1013;p72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rgbClr val="FFED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4" name="Google Shape;1014;p72"/>
          <p:cNvGrpSpPr/>
          <p:nvPr/>
        </p:nvGrpSpPr>
        <p:grpSpPr>
          <a:xfrm rot="1471529">
            <a:off x="-508545" y="1744465"/>
            <a:ext cx="1847819" cy="2376125"/>
            <a:chOff x="1717825" y="238125"/>
            <a:chExt cx="4073425" cy="5238050"/>
          </a:xfrm>
        </p:grpSpPr>
        <p:sp>
          <p:nvSpPr>
            <p:cNvPr id="1015" name="Google Shape;1015;p72"/>
            <p:cNvSpPr/>
            <p:nvPr/>
          </p:nvSpPr>
          <p:spPr>
            <a:xfrm>
              <a:off x="1811175" y="238925"/>
              <a:ext cx="1942125" cy="2051125"/>
            </a:xfrm>
            <a:custGeom>
              <a:rect b="b" l="l" r="r" t="t"/>
              <a:pathLst>
                <a:path extrusionOk="0" h="82045" w="77685">
                  <a:moveTo>
                    <a:pt x="77685" y="0"/>
                  </a:moveTo>
                  <a:cubicBezTo>
                    <a:pt x="34234" y="1224"/>
                    <a:pt x="1" y="37443"/>
                    <a:pt x="1226" y="80895"/>
                  </a:cubicBezTo>
                  <a:cubicBezTo>
                    <a:pt x="1237" y="81281"/>
                    <a:pt x="1270" y="81662"/>
                    <a:pt x="1289" y="82045"/>
                  </a:cubicBezTo>
                  <a:lnTo>
                    <a:pt x="1548" y="82037"/>
                  </a:lnTo>
                  <a:cubicBezTo>
                    <a:pt x="5565" y="78588"/>
                    <a:pt x="10739" y="76437"/>
                    <a:pt x="16443" y="76277"/>
                  </a:cubicBezTo>
                  <a:cubicBezTo>
                    <a:pt x="16672" y="76271"/>
                    <a:pt x="16901" y="76267"/>
                    <a:pt x="17129" y="76267"/>
                  </a:cubicBezTo>
                  <a:cubicBezTo>
                    <a:pt x="22570" y="76267"/>
                    <a:pt x="27605" y="78101"/>
                    <a:pt x="31639" y="81189"/>
                  </a:cubicBezTo>
                  <a:cubicBezTo>
                    <a:pt x="31889" y="81381"/>
                    <a:pt x="32126" y="81588"/>
                    <a:pt x="32367" y="81790"/>
                  </a:cubicBezTo>
                  <a:cubicBezTo>
                    <a:pt x="31705" y="77682"/>
                    <a:pt x="31313" y="73536"/>
                    <a:pt x="31194" y="69376"/>
                  </a:cubicBezTo>
                  <a:cubicBezTo>
                    <a:pt x="30137" y="31816"/>
                    <a:pt x="50950" y="754"/>
                    <a:pt x="77685" y="0"/>
                  </a:cubicBezTo>
                  <a:close/>
                </a:path>
              </a:pathLst>
            </a:custGeom>
            <a:solidFill>
              <a:srgbClr val="E2A6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72"/>
            <p:cNvSpPr/>
            <p:nvPr/>
          </p:nvSpPr>
          <p:spPr>
            <a:xfrm>
              <a:off x="3753275" y="238125"/>
              <a:ext cx="2022750" cy="1978125"/>
            </a:xfrm>
            <a:custGeom>
              <a:rect b="b" l="l" r="r" t="t"/>
              <a:pathLst>
                <a:path extrusionOk="0" h="79125" w="80910">
                  <a:moveTo>
                    <a:pt x="2265" y="0"/>
                  </a:moveTo>
                  <a:cubicBezTo>
                    <a:pt x="1513" y="0"/>
                    <a:pt x="758" y="11"/>
                    <a:pt x="1" y="32"/>
                  </a:cubicBezTo>
                  <a:cubicBezTo>
                    <a:pt x="332" y="23"/>
                    <a:pt x="663" y="18"/>
                    <a:pt x="993" y="18"/>
                  </a:cubicBezTo>
                  <a:cubicBezTo>
                    <a:pt x="27292" y="18"/>
                    <a:pt x="49281" y="29582"/>
                    <a:pt x="50326" y="66678"/>
                  </a:cubicBezTo>
                  <a:cubicBezTo>
                    <a:pt x="50443" y="70832"/>
                    <a:pt x="50286" y="74991"/>
                    <a:pt x="49859" y="79125"/>
                  </a:cubicBezTo>
                  <a:cubicBezTo>
                    <a:pt x="50080" y="78912"/>
                    <a:pt x="50302" y="78699"/>
                    <a:pt x="50535" y="78496"/>
                  </a:cubicBezTo>
                  <a:cubicBezTo>
                    <a:pt x="54551" y="75047"/>
                    <a:pt x="59729" y="72896"/>
                    <a:pt x="65433" y="72735"/>
                  </a:cubicBezTo>
                  <a:cubicBezTo>
                    <a:pt x="65663" y="72728"/>
                    <a:pt x="65893" y="72725"/>
                    <a:pt x="66122" y="72725"/>
                  </a:cubicBezTo>
                  <a:cubicBezTo>
                    <a:pt x="71562" y="72725"/>
                    <a:pt x="76593" y="74562"/>
                    <a:pt x="80627" y="77648"/>
                  </a:cubicBezTo>
                  <a:lnTo>
                    <a:pt x="80901" y="77641"/>
                  </a:lnTo>
                  <a:cubicBezTo>
                    <a:pt x="80898" y="77257"/>
                    <a:pt x="80910" y="76874"/>
                    <a:pt x="80899" y="76489"/>
                  </a:cubicBezTo>
                  <a:cubicBezTo>
                    <a:pt x="79694" y="33794"/>
                    <a:pt x="44702" y="0"/>
                    <a:pt x="2265" y="0"/>
                  </a:cubicBezTo>
                  <a:close/>
                </a:path>
              </a:pathLst>
            </a:custGeom>
            <a:solidFill>
              <a:srgbClr val="FABD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72"/>
            <p:cNvSpPr/>
            <p:nvPr/>
          </p:nvSpPr>
          <p:spPr>
            <a:xfrm>
              <a:off x="3170450" y="238925"/>
              <a:ext cx="1200650" cy="2024125"/>
            </a:xfrm>
            <a:custGeom>
              <a:rect b="b" l="l" r="r" t="t"/>
              <a:pathLst>
                <a:path extrusionOk="0" h="80965" w="48026">
                  <a:moveTo>
                    <a:pt x="23314" y="0"/>
                  </a:moveTo>
                  <a:cubicBezTo>
                    <a:pt x="23314" y="0"/>
                    <a:pt x="0" y="25525"/>
                    <a:pt x="9743" y="80964"/>
                  </a:cubicBezTo>
                  <a:cubicBezTo>
                    <a:pt x="10000" y="80725"/>
                    <a:pt x="10248" y="80479"/>
                    <a:pt x="10514" y="80250"/>
                  </a:cubicBezTo>
                  <a:cubicBezTo>
                    <a:pt x="14529" y="76802"/>
                    <a:pt x="19706" y="74650"/>
                    <a:pt x="25407" y="74491"/>
                  </a:cubicBezTo>
                  <a:cubicBezTo>
                    <a:pt x="25636" y="74484"/>
                    <a:pt x="25865" y="74481"/>
                    <a:pt x="26093" y="74481"/>
                  </a:cubicBezTo>
                  <a:cubicBezTo>
                    <a:pt x="31535" y="74481"/>
                    <a:pt x="36569" y="76314"/>
                    <a:pt x="40604" y="79402"/>
                  </a:cubicBezTo>
                  <a:cubicBezTo>
                    <a:pt x="40883" y="79615"/>
                    <a:pt x="41144" y="79847"/>
                    <a:pt x="41411" y="80072"/>
                  </a:cubicBezTo>
                  <a:cubicBezTo>
                    <a:pt x="41417" y="80066"/>
                    <a:pt x="41422" y="80062"/>
                    <a:pt x="41429" y="80058"/>
                  </a:cubicBezTo>
                  <a:cubicBezTo>
                    <a:pt x="48026" y="24167"/>
                    <a:pt x="23314" y="0"/>
                    <a:pt x="23314" y="0"/>
                  </a:cubicBezTo>
                  <a:close/>
                </a:path>
              </a:pathLst>
            </a:custGeom>
            <a:solidFill>
              <a:srgbClr val="E2A6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72"/>
            <p:cNvSpPr/>
            <p:nvPr/>
          </p:nvSpPr>
          <p:spPr>
            <a:xfrm>
              <a:off x="3753275" y="238575"/>
              <a:ext cx="1261075" cy="2001825"/>
            </a:xfrm>
            <a:custGeom>
              <a:rect b="b" l="l" r="r" t="t"/>
              <a:pathLst>
                <a:path extrusionOk="0" h="80073" w="50443">
                  <a:moveTo>
                    <a:pt x="993" y="0"/>
                  </a:moveTo>
                  <a:cubicBezTo>
                    <a:pt x="663" y="0"/>
                    <a:pt x="332" y="5"/>
                    <a:pt x="1" y="14"/>
                  </a:cubicBezTo>
                  <a:cubicBezTo>
                    <a:pt x="1" y="14"/>
                    <a:pt x="24713" y="24181"/>
                    <a:pt x="18115" y="80072"/>
                  </a:cubicBezTo>
                  <a:cubicBezTo>
                    <a:pt x="18362" y="79835"/>
                    <a:pt x="18610" y="79595"/>
                    <a:pt x="18869" y="79372"/>
                  </a:cubicBezTo>
                  <a:cubicBezTo>
                    <a:pt x="22884" y="75923"/>
                    <a:pt x="28061" y="73773"/>
                    <a:pt x="33765" y="73612"/>
                  </a:cubicBezTo>
                  <a:cubicBezTo>
                    <a:pt x="33994" y="73606"/>
                    <a:pt x="34222" y="73602"/>
                    <a:pt x="34450" y="73602"/>
                  </a:cubicBezTo>
                  <a:cubicBezTo>
                    <a:pt x="39892" y="73602"/>
                    <a:pt x="44924" y="75436"/>
                    <a:pt x="48959" y="78524"/>
                  </a:cubicBezTo>
                  <a:cubicBezTo>
                    <a:pt x="49238" y="78736"/>
                    <a:pt x="49500" y="78966"/>
                    <a:pt x="49768" y="79190"/>
                  </a:cubicBezTo>
                  <a:cubicBezTo>
                    <a:pt x="49799" y="79163"/>
                    <a:pt x="49827" y="79135"/>
                    <a:pt x="49859" y="79107"/>
                  </a:cubicBezTo>
                  <a:cubicBezTo>
                    <a:pt x="50286" y="74973"/>
                    <a:pt x="50443" y="70814"/>
                    <a:pt x="50326" y="66660"/>
                  </a:cubicBezTo>
                  <a:cubicBezTo>
                    <a:pt x="49281" y="29564"/>
                    <a:pt x="27292" y="0"/>
                    <a:pt x="993" y="0"/>
                  </a:cubicBezTo>
                  <a:close/>
                </a:path>
              </a:pathLst>
            </a:custGeom>
            <a:solidFill>
              <a:srgbClr val="FAC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72"/>
            <p:cNvSpPr/>
            <p:nvPr/>
          </p:nvSpPr>
          <p:spPr>
            <a:xfrm>
              <a:off x="2564575" y="238925"/>
              <a:ext cx="1188725" cy="2046450"/>
            </a:xfrm>
            <a:custGeom>
              <a:rect b="b" l="l" r="r" t="t"/>
              <a:pathLst>
                <a:path extrusionOk="0" h="81858" w="47549">
                  <a:moveTo>
                    <a:pt x="47549" y="0"/>
                  </a:moveTo>
                  <a:cubicBezTo>
                    <a:pt x="20814" y="754"/>
                    <a:pt x="1" y="31816"/>
                    <a:pt x="1058" y="69376"/>
                  </a:cubicBezTo>
                  <a:cubicBezTo>
                    <a:pt x="1177" y="73536"/>
                    <a:pt x="1569" y="77683"/>
                    <a:pt x="2231" y="81790"/>
                  </a:cubicBezTo>
                  <a:cubicBezTo>
                    <a:pt x="2256" y="81813"/>
                    <a:pt x="2286" y="81835"/>
                    <a:pt x="2310" y="81858"/>
                  </a:cubicBezTo>
                  <a:cubicBezTo>
                    <a:pt x="2566" y="81619"/>
                    <a:pt x="2815" y="81373"/>
                    <a:pt x="3082" y="81144"/>
                  </a:cubicBezTo>
                  <a:cubicBezTo>
                    <a:pt x="7095" y="77696"/>
                    <a:pt x="12273" y="75544"/>
                    <a:pt x="17978" y="75383"/>
                  </a:cubicBezTo>
                  <a:cubicBezTo>
                    <a:pt x="18207" y="75377"/>
                    <a:pt x="18435" y="75374"/>
                    <a:pt x="18663" y="75374"/>
                  </a:cubicBezTo>
                  <a:cubicBezTo>
                    <a:pt x="24102" y="75374"/>
                    <a:pt x="29136" y="77207"/>
                    <a:pt x="33171" y="80296"/>
                  </a:cubicBezTo>
                  <a:cubicBezTo>
                    <a:pt x="33448" y="80508"/>
                    <a:pt x="33712" y="80740"/>
                    <a:pt x="33978" y="80964"/>
                  </a:cubicBezTo>
                  <a:cubicBezTo>
                    <a:pt x="24235" y="25525"/>
                    <a:pt x="47549" y="1"/>
                    <a:pt x="47549" y="0"/>
                  </a:cubicBezTo>
                  <a:close/>
                </a:path>
              </a:pathLst>
            </a:custGeom>
            <a:solidFill>
              <a:srgbClr val="FABD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72"/>
            <p:cNvSpPr/>
            <p:nvPr/>
          </p:nvSpPr>
          <p:spPr>
            <a:xfrm>
              <a:off x="1828375" y="2276875"/>
              <a:ext cx="2087275" cy="3199300"/>
            </a:xfrm>
            <a:custGeom>
              <a:rect b="b" l="l" r="r" t="t"/>
              <a:pathLst>
                <a:path extrusionOk="0" h="127972" w="83491">
                  <a:moveTo>
                    <a:pt x="600" y="0"/>
                  </a:moveTo>
                  <a:cubicBezTo>
                    <a:pt x="503" y="0"/>
                    <a:pt x="403" y="28"/>
                    <a:pt x="315" y="84"/>
                  </a:cubicBezTo>
                  <a:cubicBezTo>
                    <a:pt x="70" y="243"/>
                    <a:pt x="1" y="570"/>
                    <a:pt x="159" y="813"/>
                  </a:cubicBezTo>
                  <a:lnTo>
                    <a:pt x="82449" y="127731"/>
                  </a:lnTo>
                  <a:cubicBezTo>
                    <a:pt x="82546" y="127881"/>
                    <a:pt x="82713" y="127972"/>
                    <a:pt x="82890" y="127972"/>
                  </a:cubicBezTo>
                  <a:cubicBezTo>
                    <a:pt x="82895" y="127972"/>
                    <a:pt x="82900" y="127972"/>
                    <a:pt x="82905" y="127972"/>
                  </a:cubicBezTo>
                  <a:cubicBezTo>
                    <a:pt x="83002" y="127969"/>
                    <a:pt x="83096" y="127939"/>
                    <a:pt x="83177" y="127888"/>
                  </a:cubicBezTo>
                  <a:cubicBezTo>
                    <a:pt x="83420" y="127730"/>
                    <a:pt x="83490" y="127404"/>
                    <a:pt x="83332" y="127159"/>
                  </a:cubicBezTo>
                  <a:lnTo>
                    <a:pt x="1042" y="240"/>
                  </a:lnTo>
                  <a:cubicBezTo>
                    <a:pt x="941" y="85"/>
                    <a:pt x="773" y="0"/>
                    <a:pt x="600" y="0"/>
                  </a:cubicBezTo>
                  <a:close/>
                </a:path>
              </a:pathLst>
            </a:custGeom>
            <a:solidFill>
              <a:srgbClr val="FABD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72"/>
            <p:cNvSpPr/>
            <p:nvPr/>
          </p:nvSpPr>
          <p:spPr>
            <a:xfrm>
              <a:off x="2605425" y="2270500"/>
              <a:ext cx="1310125" cy="3205675"/>
            </a:xfrm>
            <a:custGeom>
              <a:rect b="b" l="l" r="r" t="t"/>
              <a:pathLst>
                <a:path extrusionOk="0" h="128227" w="52405">
                  <a:moveTo>
                    <a:pt x="597" y="1"/>
                  </a:moveTo>
                  <a:cubicBezTo>
                    <a:pt x="531" y="1"/>
                    <a:pt x="464" y="13"/>
                    <a:pt x="399" y="39"/>
                  </a:cubicBezTo>
                  <a:cubicBezTo>
                    <a:pt x="130" y="149"/>
                    <a:pt x="0" y="456"/>
                    <a:pt x="108" y="725"/>
                  </a:cubicBezTo>
                  <a:lnTo>
                    <a:pt x="51320" y="127897"/>
                  </a:lnTo>
                  <a:cubicBezTo>
                    <a:pt x="51400" y="128096"/>
                    <a:pt x="51593" y="128227"/>
                    <a:pt x="51807" y="128227"/>
                  </a:cubicBezTo>
                  <a:cubicBezTo>
                    <a:pt x="51812" y="128227"/>
                    <a:pt x="51818" y="128227"/>
                    <a:pt x="51823" y="128227"/>
                  </a:cubicBezTo>
                  <a:cubicBezTo>
                    <a:pt x="51886" y="128225"/>
                    <a:pt x="51947" y="128213"/>
                    <a:pt x="52005" y="128189"/>
                  </a:cubicBezTo>
                  <a:cubicBezTo>
                    <a:pt x="52275" y="128079"/>
                    <a:pt x="52404" y="127774"/>
                    <a:pt x="52298" y="127503"/>
                  </a:cubicBezTo>
                  <a:lnTo>
                    <a:pt x="1086" y="331"/>
                  </a:lnTo>
                  <a:cubicBezTo>
                    <a:pt x="1003" y="126"/>
                    <a:pt x="805" y="1"/>
                    <a:pt x="597" y="1"/>
                  </a:cubicBezTo>
                  <a:close/>
                </a:path>
              </a:pathLst>
            </a:custGeom>
            <a:solidFill>
              <a:srgbClr val="FABD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72"/>
            <p:cNvSpPr/>
            <p:nvPr/>
          </p:nvSpPr>
          <p:spPr>
            <a:xfrm>
              <a:off x="3399925" y="2249800"/>
              <a:ext cx="514800" cy="3226375"/>
            </a:xfrm>
            <a:custGeom>
              <a:rect b="b" l="l" r="r" t="t"/>
              <a:pathLst>
                <a:path extrusionOk="0" h="129055" w="20592">
                  <a:moveTo>
                    <a:pt x="574" y="1"/>
                  </a:moveTo>
                  <a:cubicBezTo>
                    <a:pt x="545" y="1"/>
                    <a:pt x="515" y="3"/>
                    <a:pt x="485" y="8"/>
                  </a:cubicBezTo>
                  <a:cubicBezTo>
                    <a:pt x="198" y="53"/>
                    <a:pt x="1" y="321"/>
                    <a:pt x="45" y="608"/>
                  </a:cubicBezTo>
                  <a:lnTo>
                    <a:pt x="19507" y="128607"/>
                  </a:lnTo>
                  <a:cubicBezTo>
                    <a:pt x="19547" y="128866"/>
                    <a:pt x="19770" y="129055"/>
                    <a:pt x="20031" y="129055"/>
                  </a:cubicBezTo>
                  <a:cubicBezTo>
                    <a:pt x="20034" y="129055"/>
                    <a:pt x="20038" y="129055"/>
                    <a:pt x="20042" y="129055"/>
                  </a:cubicBezTo>
                  <a:cubicBezTo>
                    <a:pt x="20065" y="129055"/>
                    <a:pt x="20086" y="129052"/>
                    <a:pt x="20109" y="129048"/>
                  </a:cubicBezTo>
                  <a:cubicBezTo>
                    <a:pt x="20396" y="129003"/>
                    <a:pt x="20592" y="128735"/>
                    <a:pt x="20550" y="128449"/>
                  </a:cubicBezTo>
                  <a:lnTo>
                    <a:pt x="1085" y="451"/>
                  </a:lnTo>
                  <a:cubicBezTo>
                    <a:pt x="1046" y="192"/>
                    <a:pt x="832" y="1"/>
                    <a:pt x="574" y="1"/>
                  </a:cubicBezTo>
                  <a:close/>
                </a:path>
              </a:pathLst>
            </a:custGeom>
            <a:solidFill>
              <a:srgbClr val="FABD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72"/>
            <p:cNvSpPr/>
            <p:nvPr/>
          </p:nvSpPr>
          <p:spPr>
            <a:xfrm>
              <a:off x="3885950" y="2165950"/>
              <a:ext cx="1905300" cy="3310200"/>
            </a:xfrm>
            <a:custGeom>
              <a:rect b="b" l="l" r="r" t="t"/>
              <a:pathLst>
                <a:path extrusionOk="0" h="132408" w="76212">
                  <a:moveTo>
                    <a:pt x="75610" y="1"/>
                  </a:moveTo>
                  <a:cubicBezTo>
                    <a:pt x="75427" y="1"/>
                    <a:pt x="75249" y="95"/>
                    <a:pt x="75151" y="266"/>
                  </a:cubicBezTo>
                  <a:lnTo>
                    <a:pt x="143" y="131620"/>
                  </a:lnTo>
                  <a:cubicBezTo>
                    <a:pt x="0" y="131873"/>
                    <a:pt x="88" y="132194"/>
                    <a:pt x="340" y="132338"/>
                  </a:cubicBezTo>
                  <a:cubicBezTo>
                    <a:pt x="420" y="132383"/>
                    <a:pt x="510" y="132407"/>
                    <a:pt x="602" y="132407"/>
                  </a:cubicBezTo>
                  <a:cubicBezTo>
                    <a:pt x="607" y="132407"/>
                    <a:pt x="612" y="132407"/>
                    <a:pt x="617" y="132407"/>
                  </a:cubicBezTo>
                  <a:cubicBezTo>
                    <a:pt x="799" y="132403"/>
                    <a:pt x="967" y="132303"/>
                    <a:pt x="1058" y="132145"/>
                  </a:cubicBezTo>
                  <a:lnTo>
                    <a:pt x="76068" y="789"/>
                  </a:lnTo>
                  <a:cubicBezTo>
                    <a:pt x="76212" y="536"/>
                    <a:pt x="76124" y="214"/>
                    <a:pt x="75871" y="70"/>
                  </a:cubicBezTo>
                  <a:cubicBezTo>
                    <a:pt x="75788" y="23"/>
                    <a:pt x="75698" y="1"/>
                    <a:pt x="75610" y="1"/>
                  </a:cubicBezTo>
                  <a:close/>
                </a:path>
              </a:pathLst>
            </a:custGeom>
            <a:solidFill>
              <a:srgbClr val="FABD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72"/>
            <p:cNvSpPr/>
            <p:nvPr/>
          </p:nvSpPr>
          <p:spPr>
            <a:xfrm>
              <a:off x="3886175" y="2203400"/>
              <a:ext cx="1128675" cy="3272750"/>
            </a:xfrm>
            <a:custGeom>
              <a:rect b="b" l="l" r="r" t="t"/>
              <a:pathLst>
                <a:path extrusionOk="0" h="130910" w="45147">
                  <a:moveTo>
                    <a:pt x="44556" y="0"/>
                  </a:moveTo>
                  <a:cubicBezTo>
                    <a:pt x="44336" y="0"/>
                    <a:pt x="44131" y="138"/>
                    <a:pt x="44057" y="358"/>
                  </a:cubicBezTo>
                  <a:lnTo>
                    <a:pt x="94" y="130214"/>
                  </a:lnTo>
                  <a:cubicBezTo>
                    <a:pt x="1" y="130489"/>
                    <a:pt x="147" y="130788"/>
                    <a:pt x="423" y="130882"/>
                  </a:cubicBezTo>
                  <a:cubicBezTo>
                    <a:pt x="475" y="130900"/>
                    <a:pt x="530" y="130910"/>
                    <a:pt x="587" y="130910"/>
                  </a:cubicBezTo>
                  <a:cubicBezTo>
                    <a:pt x="594" y="130910"/>
                    <a:pt x="601" y="130910"/>
                    <a:pt x="608" y="130909"/>
                  </a:cubicBezTo>
                  <a:cubicBezTo>
                    <a:pt x="828" y="130904"/>
                    <a:pt x="1020" y="130762"/>
                    <a:pt x="1092" y="130554"/>
                  </a:cubicBezTo>
                  <a:lnTo>
                    <a:pt x="45054" y="697"/>
                  </a:lnTo>
                  <a:cubicBezTo>
                    <a:pt x="45147" y="422"/>
                    <a:pt x="45000" y="123"/>
                    <a:pt x="44725" y="28"/>
                  </a:cubicBezTo>
                  <a:cubicBezTo>
                    <a:pt x="44669" y="9"/>
                    <a:pt x="44612" y="0"/>
                    <a:pt x="44556" y="0"/>
                  </a:cubicBezTo>
                  <a:close/>
                </a:path>
              </a:pathLst>
            </a:custGeom>
            <a:solidFill>
              <a:srgbClr val="FABD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72"/>
            <p:cNvSpPr/>
            <p:nvPr/>
          </p:nvSpPr>
          <p:spPr>
            <a:xfrm>
              <a:off x="3887150" y="2227450"/>
              <a:ext cx="333100" cy="3248700"/>
            </a:xfrm>
            <a:custGeom>
              <a:rect b="b" l="l" r="r" t="t"/>
              <a:pathLst>
                <a:path extrusionOk="0" h="129948" w="13324">
                  <a:moveTo>
                    <a:pt x="12759" y="1"/>
                  </a:moveTo>
                  <a:cubicBezTo>
                    <a:pt x="12487" y="1"/>
                    <a:pt x="12274" y="210"/>
                    <a:pt x="12247" y="481"/>
                  </a:cubicBezTo>
                  <a:lnTo>
                    <a:pt x="29" y="129371"/>
                  </a:lnTo>
                  <a:cubicBezTo>
                    <a:pt x="1" y="129661"/>
                    <a:pt x="213" y="129919"/>
                    <a:pt x="504" y="129946"/>
                  </a:cubicBezTo>
                  <a:cubicBezTo>
                    <a:pt x="519" y="129947"/>
                    <a:pt x="534" y="129948"/>
                    <a:pt x="550" y="129948"/>
                  </a:cubicBezTo>
                  <a:cubicBezTo>
                    <a:pt x="556" y="129948"/>
                    <a:pt x="562" y="129948"/>
                    <a:pt x="569" y="129947"/>
                  </a:cubicBezTo>
                  <a:cubicBezTo>
                    <a:pt x="834" y="129940"/>
                    <a:pt x="1052" y="129736"/>
                    <a:pt x="1077" y="129471"/>
                  </a:cubicBezTo>
                  <a:lnTo>
                    <a:pt x="13295" y="579"/>
                  </a:lnTo>
                  <a:cubicBezTo>
                    <a:pt x="13324" y="290"/>
                    <a:pt x="13111" y="33"/>
                    <a:pt x="12822" y="5"/>
                  </a:cubicBezTo>
                  <a:cubicBezTo>
                    <a:pt x="12801" y="2"/>
                    <a:pt x="12780" y="1"/>
                    <a:pt x="12759" y="1"/>
                  </a:cubicBezTo>
                  <a:close/>
                </a:path>
              </a:pathLst>
            </a:custGeom>
            <a:solidFill>
              <a:srgbClr val="FABD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72"/>
            <p:cNvSpPr/>
            <p:nvPr/>
          </p:nvSpPr>
          <p:spPr>
            <a:xfrm>
              <a:off x="4025700" y="277375"/>
              <a:ext cx="1539925" cy="1943475"/>
            </a:xfrm>
            <a:custGeom>
              <a:rect b="b" l="l" r="r" t="t"/>
              <a:pathLst>
                <a:path extrusionOk="0" h="77739" w="61597">
                  <a:moveTo>
                    <a:pt x="1" y="0"/>
                  </a:moveTo>
                  <a:cubicBezTo>
                    <a:pt x="46714" y="19191"/>
                    <a:pt x="39473" y="77738"/>
                    <a:pt x="39473" y="77738"/>
                  </a:cubicBezTo>
                  <a:cubicBezTo>
                    <a:pt x="45137" y="72176"/>
                    <a:pt x="53494" y="71495"/>
                    <a:pt x="57252" y="71495"/>
                  </a:cubicBezTo>
                  <a:cubicBezTo>
                    <a:pt x="58473" y="71495"/>
                    <a:pt x="59208" y="71567"/>
                    <a:pt x="59208" y="71567"/>
                  </a:cubicBezTo>
                  <a:cubicBezTo>
                    <a:pt x="47668" y="66811"/>
                    <a:pt x="52018" y="58509"/>
                    <a:pt x="52018" y="58509"/>
                  </a:cubicBezTo>
                  <a:cubicBezTo>
                    <a:pt x="61596" y="44564"/>
                    <a:pt x="47815" y="37710"/>
                    <a:pt x="47815" y="37710"/>
                  </a:cubicBezTo>
                  <a:cubicBezTo>
                    <a:pt x="47815" y="37710"/>
                    <a:pt x="37805" y="32263"/>
                    <a:pt x="28435" y="18493"/>
                  </a:cubicBezTo>
                  <a:cubicBezTo>
                    <a:pt x="19064" y="4724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E2A6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72"/>
            <p:cNvSpPr/>
            <p:nvPr/>
          </p:nvSpPr>
          <p:spPr>
            <a:xfrm>
              <a:off x="2814750" y="255550"/>
              <a:ext cx="920825" cy="1975300"/>
            </a:xfrm>
            <a:custGeom>
              <a:rect b="b" l="l" r="r" t="t"/>
              <a:pathLst>
                <a:path extrusionOk="0" h="79012" w="36833">
                  <a:moveTo>
                    <a:pt x="36795" y="1"/>
                  </a:moveTo>
                  <a:cubicBezTo>
                    <a:pt x="36778" y="1"/>
                    <a:pt x="36613" y="28"/>
                    <a:pt x="36166" y="108"/>
                  </a:cubicBezTo>
                  <a:cubicBezTo>
                    <a:pt x="33016" y="667"/>
                    <a:pt x="12810" y="21382"/>
                    <a:pt x="15165" y="42084"/>
                  </a:cubicBezTo>
                  <a:cubicBezTo>
                    <a:pt x="17663" y="64039"/>
                    <a:pt x="7107" y="67113"/>
                    <a:pt x="7107" y="67113"/>
                  </a:cubicBezTo>
                  <a:cubicBezTo>
                    <a:pt x="7107" y="67113"/>
                    <a:pt x="1" y="69939"/>
                    <a:pt x="1322" y="75312"/>
                  </a:cubicBezTo>
                  <a:cubicBezTo>
                    <a:pt x="1322" y="75312"/>
                    <a:pt x="4569" y="74359"/>
                    <a:pt x="8945" y="74359"/>
                  </a:cubicBezTo>
                  <a:cubicBezTo>
                    <a:pt x="13280" y="74359"/>
                    <a:pt x="18722" y="75293"/>
                    <a:pt x="23217" y="79012"/>
                  </a:cubicBezTo>
                  <a:cubicBezTo>
                    <a:pt x="23217" y="79012"/>
                    <a:pt x="23217" y="79012"/>
                    <a:pt x="23217" y="79012"/>
                  </a:cubicBezTo>
                  <a:cubicBezTo>
                    <a:pt x="23440" y="79012"/>
                    <a:pt x="13871" y="28725"/>
                    <a:pt x="36196" y="141"/>
                  </a:cubicBezTo>
                  <a:cubicBezTo>
                    <a:pt x="36210" y="124"/>
                    <a:pt x="36832" y="1"/>
                    <a:pt x="36795" y="1"/>
                  </a:cubicBezTo>
                  <a:close/>
                </a:path>
              </a:pathLst>
            </a:custGeom>
            <a:solidFill>
              <a:srgbClr val="FFE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72"/>
            <p:cNvSpPr/>
            <p:nvPr/>
          </p:nvSpPr>
          <p:spPr>
            <a:xfrm>
              <a:off x="3782825" y="249500"/>
              <a:ext cx="1238400" cy="1954625"/>
            </a:xfrm>
            <a:custGeom>
              <a:rect b="b" l="l" r="r" t="t"/>
              <a:pathLst>
                <a:path extrusionOk="0" h="78185" w="49536">
                  <a:moveTo>
                    <a:pt x="956" y="0"/>
                  </a:moveTo>
                  <a:cubicBezTo>
                    <a:pt x="407" y="0"/>
                    <a:pt x="76" y="39"/>
                    <a:pt x="1" y="89"/>
                  </a:cubicBezTo>
                  <a:cubicBezTo>
                    <a:pt x="24132" y="6693"/>
                    <a:pt x="21417" y="13862"/>
                    <a:pt x="21417" y="13862"/>
                  </a:cubicBezTo>
                  <a:cubicBezTo>
                    <a:pt x="21417" y="13862"/>
                    <a:pt x="16911" y="25370"/>
                    <a:pt x="27957" y="31834"/>
                  </a:cubicBezTo>
                  <a:cubicBezTo>
                    <a:pt x="39002" y="38299"/>
                    <a:pt x="32453" y="51193"/>
                    <a:pt x="32453" y="51193"/>
                  </a:cubicBezTo>
                  <a:cubicBezTo>
                    <a:pt x="32453" y="51193"/>
                    <a:pt x="23410" y="72695"/>
                    <a:pt x="31848" y="72695"/>
                  </a:cubicBezTo>
                  <a:cubicBezTo>
                    <a:pt x="32075" y="72695"/>
                    <a:pt x="32315" y="72680"/>
                    <a:pt x="32568" y="72648"/>
                  </a:cubicBezTo>
                  <a:cubicBezTo>
                    <a:pt x="33368" y="72546"/>
                    <a:pt x="34148" y="72500"/>
                    <a:pt x="34905" y="72500"/>
                  </a:cubicBezTo>
                  <a:cubicBezTo>
                    <a:pt x="43274" y="72500"/>
                    <a:pt x="48859" y="78184"/>
                    <a:pt x="48859" y="78184"/>
                  </a:cubicBezTo>
                  <a:cubicBezTo>
                    <a:pt x="49536" y="6267"/>
                    <a:pt x="7886" y="0"/>
                    <a:pt x="956" y="0"/>
                  </a:cubicBezTo>
                  <a:close/>
                </a:path>
              </a:pathLst>
            </a:custGeom>
            <a:solidFill>
              <a:srgbClr val="FFE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72"/>
            <p:cNvSpPr/>
            <p:nvPr/>
          </p:nvSpPr>
          <p:spPr>
            <a:xfrm>
              <a:off x="1717825" y="257425"/>
              <a:ext cx="1815025" cy="2032625"/>
            </a:xfrm>
            <a:custGeom>
              <a:rect b="b" l="l" r="r" t="t"/>
              <a:pathLst>
                <a:path extrusionOk="0" h="81305" w="72601">
                  <a:moveTo>
                    <a:pt x="72600" y="0"/>
                  </a:moveTo>
                  <a:lnTo>
                    <a:pt x="72600" y="0"/>
                  </a:lnTo>
                  <a:cubicBezTo>
                    <a:pt x="1" y="9112"/>
                    <a:pt x="3628" y="80669"/>
                    <a:pt x="5023" y="81305"/>
                  </a:cubicBezTo>
                  <a:lnTo>
                    <a:pt x="5023" y="81305"/>
                  </a:lnTo>
                  <a:cubicBezTo>
                    <a:pt x="13366" y="69595"/>
                    <a:pt x="12105" y="58071"/>
                    <a:pt x="13456" y="49127"/>
                  </a:cubicBezTo>
                  <a:cubicBezTo>
                    <a:pt x="14809" y="40182"/>
                    <a:pt x="25165" y="33462"/>
                    <a:pt x="32087" y="31567"/>
                  </a:cubicBezTo>
                  <a:cubicBezTo>
                    <a:pt x="39008" y="29671"/>
                    <a:pt x="41611" y="14210"/>
                    <a:pt x="41611" y="14210"/>
                  </a:cubicBezTo>
                  <a:cubicBezTo>
                    <a:pt x="44836" y="7918"/>
                    <a:pt x="72600" y="0"/>
                    <a:pt x="72600" y="0"/>
                  </a:cubicBezTo>
                  <a:close/>
                </a:path>
              </a:pathLst>
            </a:custGeom>
            <a:solidFill>
              <a:srgbClr val="FFE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72"/>
            <p:cNvSpPr/>
            <p:nvPr/>
          </p:nvSpPr>
          <p:spPr>
            <a:xfrm>
              <a:off x="3158000" y="252050"/>
              <a:ext cx="698725" cy="1983125"/>
            </a:xfrm>
            <a:custGeom>
              <a:rect b="b" l="l" r="r" t="t"/>
              <a:pathLst>
                <a:path extrusionOk="0" h="79325" w="27949">
                  <a:moveTo>
                    <a:pt x="23827" y="0"/>
                  </a:moveTo>
                  <a:lnTo>
                    <a:pt x="23827" y="0"/>
                  </a:lnTo>
                  <a:cubicBezTo>
                    <a:pt x="0" y="32108"/>
                    <a:pt x="10671" y="79325"/>
                    <a:pt x="10671" y="79325"/>
                  </a:cubicBezTo>
                  <a:cubicBezTo>
                    <a:pt x="17576" y="73901"/>
                    <a:pt x="24246" y="73415"/>
                    <a:pt x="26416" y="73415"/>
                  </a:cubicBezTo>
                  <a:cubicBezTo>
                    <a:pt x="26890" y="73415"/>
                    <a:pt x="27149" y="73438"/>
                    <a:pt x="27149" y="73438"/>
                  </a:cubicBezTo>
                  <a:cubicBezTo>
                    <a:pt x="15821" y="70147"/>
                    <a:pt x="19490" y="64594"/>
                    <a:pt x="19490" y="64594"/>
                  </a:cubicBezTo>
                  <a:cubicBezTo>
                    <a:pt x="19490" y="64594"/>
                    <a:pt x="27948" y="48394"/>
                    <a:pt x="17106" y="40800"/>
                  </a:cubicBezTo>
                  <a:cubicBezTo>
                    <a:pt x="5868" y="32930"/>
                    <a:pt x="23826" y="2"/>
                    <a:pt x="23827" y="0"/>
                  </a:cubicBezTo>
                  <a:close/>
                </a:path>
              </a:pathLst>
            </a:custGeom>
            <a:solidFill>
              <a:srgbClr val="FAC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73"/>
          <p:cNvSpPr txBox="1"/>
          <p:nvPr>
            <p:ph type="title"/>
          </p:nvPr>
        </p:nvSpPr>
        <p:spPr>
          <a:xfrm>
            <a:off x="1845200" y="374375"/>
            <a:ext cx="4716900" cy="7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Future Work</a:t>
            </a:r>
            <a:endParaRPr sz="5600"/>
          </a:p>
        </p:txBody>
      </p:sp>
      <p:grpSp>
        <p:nvGrpSpPr>
          <p:cNvPr id="1036" name="Google Shape;1036;p73"/>
          <p:cNvGrpSpPr/>
          <p:nvPr/>
        </p:nvGrpSpPr>
        <p:grpSpPr>
          <a:xfrm rot="397375">
            <a:off x="6907936" y="1287258"/>
            <a:ext cx="1750149" cy="4160696"/>
            <a:chOff x="-1137550" y="108225"/>
            <a:chExt cx="1714975" cy="4077075"/>
          </a:xfrm>
        </p:grpSpPr>
        <p:sp>
          <p:nvSpPr>
            <p:cNvPr id="1037" name="Google Shape;1037;p73"/>
            <p:cNvSpPr/>
            <p:nvPr/>
          </p:nvSpPr>
          <p:spPr>
            <a:xfrm>
              <a:off x="-1137550" y="108225"/>
              <a:ext cx="1714975" cy="4077075"/>
            </a:xfrm>
            <a:custGeom>
              <a:rect b="b" l="l" r="r" t="t"/>
              <a:pathLst>
                <a:path extrusionOk="0" h="163083" w="68599">
                  <a:moveTo>
                    <a:pt x="10811" y="66057"/>
                  </a:moveTo>
                  <a:cubicBezTo>
                    <a:pt x="10811" y="66057"/>
                    <a:pt x="13457" y="67601"/>
                    <a:pt x="14339" y="68261"/>
                  </a:cubicBezTo>
                  <a:cubicBezTo>
                    <a:pt x="14652" y="68497"/>
                    <a:pt x="14882" y="68565"/>
                    <a:pt x="15147" y="68565"/>
                  </a:cubicBezTo>
                  <a:cubicBezTo>
                    <a:pt x="15513" y="68565"/>
                    <a:pt x="15945" y="68435"/>
                    <a:pt x="16755" y="68435"/>
                  </a:cubicBezTo>
                  <a:cubicBezTo>
                    <a:pt x="17012" y="68435"/>
                    <a:pt x="17306" y="68448"/>
                    <a:pt x="17648" y="68482"/>
                  </a:cubicBezTo>
                  <a:cubicBezTo>
                    <a:pt x="19853" y="68703"/>
                    <a:pt x="18530" y="72894"/>
                    <a:pt x="18530" y="72894"/>
                  </a:cubicBezTo>
                  <a:lnTo>
                    <a:pt x="16545" y="74658"/>
                  </a:lnTo>
                  <a:cubicBezTo>
                    <a:pt x="16545" y="74658"/>
                    <a:pt x="15442" y="76643"/>
                    <a:pt x="15442" y="78187"/>
                  </a:cubicBezTo>
                  <a:cubicBezTo>
                    <a:pt x="15442" y="79732"/>
                    <a:pt x="15662" y="82820"/>
                    <a:pt x="15662" y="82820"/>
                  </a:cubicBezTo>
                  <a:lnTo>
                    <a:pt x="9928" y="77968"/>
                  </a:lnTo>
                  <a:lnTo>
                    <a:pt x="10368" y="72232"/>
                  </a:lnTo>
                  <a:cubicBezTo>
                    <a:pt x="10368" y="72232"/>
                    <a:pt x="11251" y="70688"/>
                    <a:pt x="11471" y="69144"/>
                  </a:cubicBezTo>
                  <a:cubicBezTo>
                    <a:pt x="11694" y="67601"/>
                    <a:pt x="10811" y="66057"/>
                    <a:pt x="10811" y="66057"/>
                  </a:cubicBezTo>
                  <a:close/>
                  <a:moveTo>
                    <a:pt x="37500" y="96936"/>
                  </a:moveTo>
                  <a:cubicBezTo>
                    <a:pt x="37500" y="96937"/>
                    <a:pt x="36617" y="103112"/>
                    <a:pt x="36617" y="104214"/>
                  </a:cubicBezTo>
                  <a:cubicBezTo>
                    <a:pt x="36617" y="105318"/>
                    <a:pt x="35955" y="111934"/>
                    <a:pt x="35955" y="111934"/>
                  </a:cubicBezTo>
                  <a:cubicBezTo>
                    <a:pt x="35955" y="111934"/>
                    <a:pt x="34191" y="112596"/>
                    <a:pt x="33529" y="112817"/>
                  </a:cubicBezTo>
                  <a:cubicBezTo>
                    <a:pt x="32868" y="113038"/>
                    <a:pt x="29781" y="114140"/>
                    <a:pt x="29781" y="114140"/>
                  </a:cubicBezTo>
                  <a:cubicBezTo>
                    <a:pt x="29781" y="114140"/>
                    <a:pt x="31766" y="110611"/>
                    <a:pt x="31766" y="109288"/>
                  </a:cubicBezTo>
                  <a:cubicBezTo>
                    <a:pt x="31766" y="107964"/>
                    <a:pt x="37500" y="96937"/>
                    <a:pt x="37500" y="96936"/>
                  </a:cubicBezTo>
                  <a:close/>
                  <a:moveTo>
                    <a:pt x="17088" y="0"/>
                  </a:moveTo>
                  <a:cubicBezTo>
                    <a:pt x="14908" y="0"/>
                    <a:pt x="11173" y="375"/>
                    <a:pt x="7720" y="2533"/>
                  </a:cubicBezTo>
                  <a:cubicBezTo>
                    <a:pt x="2427" y="5841"/>
                    <a:pt x="3750" y="15106"/>
                    <a:pt x="3750" y="15106"/>
                  </a:cubicBezTo>
                  <a:cubicBezTo>
                    <a:pt x="3750" y="15106"/>
                    <a:pt x="1" y="16871"/>
                    <a:pt x="1986" y="18635"/>
                  </a:cubicBezTo>
                  <a:cubicBezTo>
                    <a:pt x="3969" y="20399"/>
                    <a:pt x="6617" y="21501"/>
                    <a:pt x="6617" y="21501"/>
                  </a:cubicBezTo>
                  <a:cubicBezTo>
                    <a:pt x="6617" y="21501"/>
                    <a:pt x="8381" y="24370"/>
                    <a:pt x="9043" y="24590"/>
                  </a:cubicBezTo>
                  <a:cubicBezTo>
                    <a:pt x="9706" y="24809"/>
                    <a:pt x="9926" y="26355"/>
                    <a:pt x="9926" y="26355"/>
                  </a:cubicBezTo>
                  <a:cubicBezTo>
                    <a:pt x="9926" y="26355"/>
                    <a:pt x="10366" y="27458"/>
                    <a:pt x="9264" y="27678"/>
                  </a:cubicBezTo>
                  <a:cubicBezTo>
                    <a:pt x="8162" y="27897"/>
                    <a:pt x="7058" y="28781"/>
                    <a:pt x="6396" y="29442"/>
                  </a:cubicBezTo>
                  <a:cubicBezTo>
                    <a:pt x="5735" y="30103"/>
                    <a:pt x="4852" y="30325"/>
                    <a:pt x="3971" y="30987"/>
                  </a:cubicBezTo>
                  <a:cubicBezTo>
                    <a:pt x="3088" y="31648"/>
                    <a:pt x="1544" y="32310"/>
                    <a:pt x="1544" y="33412"/>
                  </a:cubicBezTo>
                  <a:cubicBezTo>
                    <a:pt x="1544" y="34516"/>
                    <a:pt x="1765" y="37824"/>
                    <a:pt x="1765" y="37824"/>
                  </a:cubicBezTo>
                  <a:cubicBezTo>
                    <a:pt x="1765" y="37824"/>
                    <a:pt x="1103" y="40913"/>
                    <a:pt x="1324" y="42015"/>
                  </a:cubicBezTo>
                  <a:cubicBezTo>
                    <a:pt x="1544" y="43117"/>
                    <a:pt x="1106" y="44662"/>
                    <a:pt x="1106" y="44662"/>
                  </a:cubicBezTo>
                  <a:cubicBezTo>
                    <a:pt x="1106" y="44662"/>
                    <a:pt x="444" y="45766"/>
                    <a:pt x="1325" y="46427"/>
                  </a:cubicBezTo>
                  <a:cubicBezTo>
                    <a:pt x="2208" y="47087"/>
                    <a:pt x="3752" y="48412"/>
                    <a:pt x="3752" y="48412"/>
                  </a:cubicBezTo>
                  <a:cubicBezTo>
                    <a:pt x="3752" y="48412"/>
                    <a:pt x="4193" y="54146"/>
                    <a:pt x="4193" y="55690"/>
                  </a:cubicBezTo>
                  <a:lnTo>
                    <a:pt x="4193" y="60762"/>
                  </a:lnTo>
                  <a:cubicBezTo>
                    <a:pt x="4193" y="61425"/>
                    <a:pt x="4635" y="62087"/>
                    <a:pt x="3531" y="63410"/>
                  </a:cubicBezTo>
                  <a:cubicBezTo>
                    <a:pt x="2429" y="64733"/>
                    <a:pt x="2427" y="65395"/>
                    <a:pt x="2427" y="66278"/>
                  </a:cubicBezTo>
                  <a:cubicBezTo>
                    <a:pt x="2427" y="67159"/>
                    <a:pt x="3531" y="70026"/>
                    <a:pt x="4633" y="70248"/>
                  </a:cubicBezTo>
                  <a:cubicBezTo>
                    <a:pt x="5735" y="70469"/>
                    <a:pt x="5958" y="71130"/>
                    <a:pt x="5958" y="71130"/>
                  </a:cubicBezTo>
                  <a:lnTo>
                    <a:pt x="4412" y="85467"/>
                  </a:lnTo>
                  <a:cubicBezTo>
                    <a:pt x="4412" y="85467"/>
                    <a:pt x="4192" y="87011"/>
                    <a:pt x="6177" y="87011"/>
                  </a:cubicBezTo>
                  <a:cubicBezTo>
                    <a:pt x="8162" y="87011"/>
                    <a:pt x="9045" y="81276"/>
                    <a:pt x="9045" y="81276"/>
                  </a:cubicBezTo>
                  <a:lnTo>
                    <a:pt x="11251" y="83040"/>
                  </a:lnTo>
                  <a:cubicBezTo>
                    <a:pt x="11251" y="83040"/>
                    <a:pt x="12353" y="84805"/>
                    <a:pt x="13015" y="84805"/>
                  </a:cubicBezTo>
                  <a:cubicBezTo>
                    <a:pt x="13677" y="84805"/>
                    <a:pt x="15000" y="85246"/>
                    <a:pt x="15000" y="85246"/>
                  </a:cubicBezTo>
                  <a:lnTo>
                    <a:pt x="13236" y="96936"/>
                  </a:lnTo>
                  <a:cubicBezTo>
                    <a:pt x="13236" y="96936"/>
                    <a:pt x="8603" y="114581"/>
                    <a:pt x="8824" y="116125"/>
                  </a:cubicBezTo>
                  <a:cubicBezTo>
                    <a:pt x="9045" y="117670"/>
                    <a:pt x="9045" y="120316"/>
                    <a:pt x="9926" y="121420"/>
                  </a:cubicBezTo>
                  <a:cubicBezTo>
                    <a:pt x="10809" y="122522"/>
                    <a:pt x="12794" y="124507"/>
                    <a:pt x="15000" y="126492"/>
                  </a:cubicBezTo>
                  <a:cubicBezTo>
                    <a:pt x="17206" y="128477"/>
                    <a:pt x="18087" y="127815"/>
                    <a:pt x="20073" y="129140"/>
                  </a:cubicBezTo>
                  <a:cubicBezTo>
                    <a:pt x="21263" y="129933"/>
                    <a:pt x="24279" y="130092"/>
                    <a:pt x="26644" y="130092"/>
                  </a:cubicBezTo>
                  <a:cubicBezTo>
                    <a:pt x="28223" y="130092"/>
                    <a:pt x="29513" y="130021"/>
                    <a:pt x="29777" y="130021"/>
                  </a:cubicBezTo>
                  <a:cubicBezTo>
                    <a:pt x="30440" y="130021"/>
                    <a:pt x="34631" y="129359"/>
                    <a:pt x="34631" y="129359"/>
                  </a:cubicBezTo>
                  <a:cubicBezTo>
                    <a:pt x="34631" y="129359"/>
                    <a:pt x="35291" y="137741"/>
                    <a:pt x="35512" y="141050"/>
                  </a:cubicBezTo>
                  <a:cubicBezTo>
                    <a:pt x="35733" y="144358"/>
                    <a:pt x="35733" y="146123"/>
                    <a:pt x="36616" y="147666"/>
                  </a:cubicBezTo>
                  <a:cubicBezTo>
                    <a:pt x="37500" y="149210"/>
                    <a:pt x="35955" y="152078"/>
                    <a:pt x="35955" y="153842"/>
                  </a:cubicBezTo>
                  <a:cubicBezTo>
                    <a:pt x="35955" y="155607"/>
                    <a:pt x="35293" y="161341"/>
                    <a:pt x="35293" y="161341"/>
                  </a:cubicBezTo>
                  <a:cubicBezTo>
                    <a:pt x="35293" y="161341"/>
                    <a:pt x="36176" y="162224"/>
                    <a:pt x="37499" y="162666"/>
                  </a:cubicBezTo>
                  <a:cubicBezTo>
                    <a:pt x="38225" y="162907"/>
                    <a:pt x="39549" y="163083"/>
                    <a:pt x="40742" y="163083"/>
                  </a:cubicBezTo>
                  <a:cubicBezTo>
                    <a:pt x="41723" y="163083"/>
                    <a:pt x="42615" y="162964"/>
                    <a:pt x="43013" y="162666"/>
                  </a:cubicBezTo>
                  <a:cubicBezTo>
                    <a:pt x="43896" y="162004"/>
                    <a:pt x="45219" y="154284"/>
                    <a:pt x="45219" y="154284"/>
                  </a:cubicBezTo>
                  <a:cubicBezTo>
                    <a:pt x="45219" y="154284"/>
                    <a:pt x="47866" y="150976"/>
                    <a:pt x="48087" y="147666"/>
                  </a:cubicBezTo>
                  <a:cubicBezTo>
                    <a:pt x="48306" y="144358"/>
                    <a:pt x="48747" y="139505"/>
                    <a:pt x="49190" y="138403"/>
                  </a:cubicBezTo>
                  <a:cubicBezTo>
                    <a:pt x="49632" y="137301"/>
                    <a:pt x="49851" y="135095"/>
                    <a:pt x="50072" y="134433"/>
                  </a:cubicBezTo>
                  <a:cubicBezTo>
                    <a:pt x="50293" y="133771"/>
                    <a:pt x="50513" y="127815"/>
                    <a:pt x="50513" y="126934"/>
                  </a:cubicBezTo>
                  <a:lnTo>
                    <a:pt x="50513" y="122522"/>
                  </a:lnTo>
                  <a:cubicBezTo>
                    <a:pt x="50513" y="121418"/>
                    <a:pt x="50072" y="118110"/>
                    <a:pt x="50072" y="118110"/>
                  </a:cubicBezTo>
                  <a:cubicBezTo>
                    <a:pt x="50072" y="118110"/>
                    <a:pt x="50734" y="115685"/>
                    <a:pt x="50955" y="114362"/>
                  </a:cubicBezTo>
                  <a:cubicBezTo>
                    <a:pt x="51175" y="113039"/>
                    <a:pt x="51836" y="111054"/>
                    <a:pt x="52058" y="109730"/>
                  </a:cubicBezTo>
                  <a:cubicBezTo>
                    <a:pt x="52279" y="108407"/>
                    <a:pt x="52498" y="106422"/>
                    <a:pt x="52719" y="105539"/>
                  </a:cubicBezTo>
                  <a:cubicBezTo>
                    <a:pt x="52940" y="104657"/>
                    <a:pt x="53161" y="101789"/>
                    <a:pt x="53161" y="101789"/>
                  </a:cubicBezTo>
                  <a:cubicBezTo>
                    <a:pt x="53161" y="101789"/>
                    <a:pt x="53417" y="102237"/>
                    <a:pt x="53653" y="102237"/>
                  </a:cubicBezTo>
                  <a:cubicBezTo>
                    <a:pt x="53855" y="102237"/>
                    <a:pt x="54044" y="101908"/>
                    <a:pt x="54044" y="100687"/>
                  </a:cubicBezTo>
                  <a:lnTo>
                    <a:pt x="54044" y="94510"/>
                  </a:lnTo>
                  <a:cubicBezTo>
                    <a:pt x="54044" y="93406"/>
                    <a:pt x="54044" y="92966"/>
                    <a:pt x="54264" y="91864"/>
                  </a:cubicBezTo>
                  <a:cubicBezTo>
                    <a:pt x="54483" y="90760"/>
                    <a:pt x="55146" y="89658"/>
                    <a:pt x="55146" y="88775"/>
                  </a:cubicBezTo>
                  <a:lnTo>
                    <a:pt x="55146" y="85688"/>
                  </a:lnTo>
                  <a:cubicBezTo>
                    <a:pt x="55146" y="85688"/>
                    <a:pt x="56825" y="86069"/>
                    <a:pt x="58747" y="86069"/>
                  </a:cubicBezTo>
                  <a:cubicBezTo>
                    <a:pt x="60092" y="86069"/>
                    <a:pt x="61555" y="85882"/>
                    <a:pt x="62645" y="85246"/>
                  </a:cubicBezTo>
                  <a:cubicBezTo>
                    <a:pt x="65292" y="83701"/>
                    <a:pt x="64630" y="77085"/>
                    <a:pt x="65734" y="75541"/>
                  </a:cubicBezTo>
                  <a:cubicBezTo>
                    <a:pt x="66836" y="73998"/>
                    <a:pt x="68599" y="70688"/>
                    <a:pt x="67276" y="68703"/>
                  </a:cubicBezTo>
                  <a:cubicBezTo>
                    <a:pt x="65953" y="66718"/>
                    <a:pt x="63968" y="63851"/>
                    <a:pt x="63968" y="63851"/>
                  </a:cubicBezTo>
                  <a:lnTo>
                    <a:pt x="62864" y="61204"/>
                  </a:lnTo>
                  <a:cubicBezTo>
                    <a:pt x="62864" y="61204"/>
                    <a:pt x="65510" y="60983"/>
                    <a:pt x="65510" y="57675"/>
                  </a:cubicBezTo>
                  <a:cubicBezTo>
                    <a:pt x="65510" y="54367"/>
                    <a:pt x="64628" y="47970"/>
                    <a:pt x="64406" y="46427"/>
                  </a:cubicBezTo>
                  <a:cubicBezTo>
                    <a:pt x="64185" y="44883"/>
                    <a:pt x="64187" y="42236"/>
                    <a:pt x="64187" y="42236"/>
                  </a:cubicBezTo>
                  <a:cubicBezTo>
                    <a:pt x="64187" y="42236"/>
                    <a:pt x="63083" y="37162"/>
                    <a:pt x="61100" y="34737"/>
                  </a:cubicBezTo>
                  <a:cubicBezTo>
                    <a:pt x="59114" y="32310"/>
                    <a:pt x="56467" y="32089"/>
                    <a:pt x="54482" y="31648"/>
                  </a:cubicBezTo>
                  <a:cubicBezTo>
                    <a:pt x="53489" y="31427"/>
                    <a:pt x="52276" y="31427"/>
                    <a:pt x="51146" y="31427"/>
                  </a:cubicBezTo>
                  <a:cubicBezTo>
                    <a:pt x="50016" y="31427"/>
                    <a:pt x="48968" y="31427"/>
                    <a:pt x="48306" y="31206"/>
                  </a:cubicBezTo>
                  <a:cubicBezTo>
                    <a:pt x="46983" y="30766"/>
                    <a:pt x="45879" y="30103"/>
                    <a:pt x="45879" y="30103"/>
                  </a:cubicBezTo>
                  <a:cubicBezTo>
                    <a:pt x="45879" y="30103"/>
                    <a:pt x="45219" y="24589"/>
                    <a:pt x="43233" y="23707"/>
                  </a:cubicBezTo>
                  <a:cubicBezTo>
                    <a:pt x="41248" y="22824"/>
                    <a:pt x="37277" y="22604"/>
                    <a:pt x="37277" y="22604"/>
                  </a:cubicBezTo>
                  <a:cubicBezTo>
                    <a:pt x="37277" y="22604"/>
                    <a:pt x="35512" y="21500"/>
                    <a:pt x="34850" y="21281"/>
                  </a:cubicBezTo>
                  <a:cubicBezTo>
                    <a:pt x="34189" y="21061"/>
                    <a:pt x="31100" y="19737"/>
                    <a:pt x="31100" y="19737"/>
                  </a:cubicBezTo>
                  <a:cubicBezTo>
                    <a:pt x="31100" y="19737"/>
                    <a:pt x="30767" y="19403"/>
                    <a:pt x="30304" y="19403"/>
                  </a:cubicBezTo>
                  <a:cubicBezTo>
                    <a:pt x="30015" y="19403"/>
                    <a:pt x="29676" y="19533"/>
                    <a:pt x="29336" y="19958"/>
                  </a:cubicBezTo>
                  <a:cubicBezTo>
                    <a:pt x="28779" y="20661"/>
                    <a:pt x="28263" y="21398"/>
                    <a:pt x="27792" y="22162"/>
                  </a:cubicBezTo>
                  <a:lnTo>
                    <a:pt x="26689" y="21281"/>
                  </a:lnTo>
                  <a:lnTo>
                    <a:pt x="26689" y="19076"/>
                  </a:lnTo>
                  <a:cubicBezTo>
                    <a:pt x="26689" y="19076"/>
                    <a:pt x="30880" y="18856"/>
                    <a:pt x="31100" y="17531"/>
                  </a:cubicBezTo>
                  <a:cubicBezTo>
                    <a:pt x="31321" y="16208"/>
                    <a:pt x="28895" y="14885"/>
                    <a:pt x="28895" y="14885"/>
                  </a:cubicBezTo>
                  <a:cubicBezTo>
                    <a:pt x="28895" y="14885"/>
                    <a:pt x="28674" y="9151"/>
                    <a:pt x="26247" y="4739"/>
                  </a:cubicBezTo>
                  <a:cubicBezTo>
                    <a:pt x="23822" y="327"/>
                    <a:pt x="18969" y="107"/>
                    <a:pt x="18969" y="107"/>
                  </a:cubicBezTo>
                  <a:cubicBezTo>
                    <a:pt x="18969" y="107"/>
                    <a:pt x="18249" y="0"/>
                    <a:pt x="17088" y="0"/>
                  </a:cubicBezTo>
                  <a:close/>
                </a:path>
              </a:pathLst>
            </a:custGeom>
            <a:solidFill>
              <a:srgbClr val="D79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73"/>
            <p:cNvSpPr/>
            <p:nvPr/>
          </p:nvSpPr>
          <p:spPr>
            <a:xfrm>
              <a:off x="-1076850" y="108225"/>
              <a:ext cx="551800" cy="407625"/>
            </a:xfrm>
            <a:custGeom>
              <a:rect b="b" l="l" r="r" t="t"/>
              <a:pathLst>
                <a:path extrusionOk="0" h="16305" w="22072">
                  <a:moveTo>
                    <a:pt x="14661" y="0"/>
                  </a:moveTo>
                  <a:cubicBezTo>
                    <a:pt x="12482" y="0"/>
                    <a:pt x="8747" y="375"/>
                    <a:pt x="5294" y="2533"/>
                  </a:cubicBezTo>
                  <a:cubicBezTo>
                    <a:pt x="1" y="5841"/>
                    <a:pt x="1324" y="15106"/>
                    <a:pt x="1324" y="15106"/>
                  </a:cubicBezTo>
                  <a:cubicBezTo>
                    <a:pt x="1324" y="15106"/>
                    <a:pt x="1141" y="15191"/>
                    <a:pt x="878" y="15344"/>
                  </a:cubicBezTo>
                  <a:cubicBezTo>
                    <a:pt x="902" y="15939"/>
                    <a:pt x="919" y="16304"/>
                    <a:pt x="919" y="16304"/>
                  </a:cubicBezTo>
                  <a:cubicBezTo>
                    <a:pt x="919" y="16304"/>
                    <a:pt x="4330" y="14258"/>
                    <a:pt x="6378" y="13348"/>
                  </a:cubicBezTo>
                  <a:cubicBezTo>
                    <a:pt x="7743" y="12742"/>
                    <a:pt x="9411" y="12641"/>
                    <a:pt x="11047" y="12641"/>
                  </a:cubicBezTo>
                  <a:cubicBezTo>
                    <a:pt x="11863" y="12641"/>
                    <a:pt x="12670" y="12666"/>
                    <a:pt x="13428" y="12666"/>
                  </a:cubicBezTo>
                  <a:cubicBezTo>
                    <a:pt x="15702" y="12666"/>
                    <a:pt x="17068" y="11984"/>
                    <a:pt x="15475" y="11302"/>
                  </a:cubicBezTo>
                  <a:cubicBezTo>
                    <a:pt x="14521" y="10892"/>
                    <a:pt x="13076" y="10810"/>
                    <a:pt x="12072" y="10810"/>
                  </a:cubicBezTo>
                  <a:cubicBezTo>
                    <a:pt x="11401" y="10810"/>
                    <a:pt x="10927" y="10847"/>
                    <a:pt x="10927" y="10847"/>
                  </a:cubicBezTo>
                  <a:cubicBezTo>
                    <a:pt x="10927" y="10847"/>
                    <a:pt x="10245" y="7208"/>
                    <a:pt x="12291" y="4934"/>
                  </a:cubicBezTo>
                  <a:cubicBezTo>
                    <a:pt x="14338" y="2658"/>
                    <a:pt x="22072" y="2658"/>
                    <a:pt x="22072" y="2658"/>
                  </a:cubicBezTo>
                  <a:lnTo>
                    <a:pt x="22005" y="2457"/>
                  </a:lnTo>
                  <a:cubicBezTo>
                    <a:pt x="19541" y="253"/>
                    <a:pt x="16542" y="107"/>
                    <a:pt x="16542" y="107"/>
                  </a:cubicBezTo>
                  <a:cubicBezTo>
                    <a:pt x="16542" y="107"/>
                    <a:pt x="15823" y="0"/>
                    <a:pt x="146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73"/>
            <p:cNvSpPr/>
            <p:nvPr/>
          </p:nvSpPr>
          <p:spPr>
            <a:xfrm>
              <a:off x="-223725" y="1234325"/>
              <a:ext cx="278600" cy="157200"/>
            </a:xfrm>
            <a:custGeom>
              <a:rect b="b" l="l" r="r" t="t"/>
              <a:pathLst>
                <a:path extrusionOk="0" h="6288" w="11144">
                  <a:moveTo>
                    <a:pt x="4438" y="1"/>
                  </a:moveTo>
                  <a:cubicBezTo>
                    <a:pt x="2931" y="1"/>
                    <a:pt x="1269" y="178"/>
                    <a:pt x="0" y="600"/>
                  </a:cubicBezTo>
                  <a:lnTo>
                    <a:pt x="0" y="6288"/>
                  </a:lnTo>
                  <a:cubicBezTo>
                    <a:pt x="0" y="6288"/>
                    <a:pt x="2048" y="5377"/>
                    <a:pt x="4549" y="5377"/>
                  </a:cubicBezTo>
                  <a:cubicBezTo>
                    <a:pt x="6549" y="5377"/>
                    <a:pt x="8694" y="5668"/>
                    <a:pt x="9823" y="5668"/>
                  </a:cubicBezTo>
                  <a:cubicBezTo>
                    <a:pt x="10106" y="5668"/>
                    <a:pt x="10325" y="5650"/>
                    <a:pt x="10462" y="5604"/>
                  </a:cubicBezTo>
                  <a:cubicBezTo>
                    <a:pt x="11144" y="5377"/>
                    <a:pt x="9098" y="1284"/>
                    <a:pt x="8188" y="600"/>
                  </a:cubicBezTo>
                  <a:cubicBezTo>
                    <a:pt x="7700" y="235"/>
                    <a:pt x="6172" y="1"/>
                    <a:pt x="44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73"/>
            <p:cNvSpPr/>
            <p:nvPr/>
          </p:nvSpPr>
          <p:spPr>
            <a:xfrm>
              <a:off x="-343125" y="697800"/>
              <a:ext cx="483325" cy="625500"/>
            </a:xfrm>
            <a:custGeom>
              <a:rect b="b" l="l" r="r" t="t"/>
              <a:pathLst>
                <a:path extrusionOk="0" h="25020" w="19333">
                  <a:moveTo>
                    <a:pt x="1592" y="1"/>
                  </a:moveTo>
                  <a:cubicBezTo>
                    <a:pt x="1589" y="1"/>
                    <a:pt x="910" y="3"/>
                    <a:pt x="1138" y="1593"/>
                  </a:cubicBezTo>
                  <a:cubicBezTo>
                    <a:pt x="1138" y="1593"/>
                    <a:pt x="1" y="9325"/>
                    <a:pt x="910" y="10009"/>
                  </a:cubicBezTo>
                  <a:cubicBezTo>
                    <a:pt x="980" y="10061"/>
                    <a:pt x="1048" y="10085"/>
                    <a:pt x="1116" y="10085"/>
                  </a:cubicBezTo>
                  <a:cubicBezTo>
                    <a:pt x="1926" y="10085"/>
                    <a:pt x="2589" y="6597"/>
                    <a:pt x="3639" y="6597"/>
                  </a:cubicBezTo>
                  <a:cubicBezTo>
                    <a:pt x="4776" y="6597"/>
                    <a:pt x="7960" y="7506"/>
                    <a:pt x="9552" y="8872"/>
                  </a:cubicBezTo>
                  <a:cubicBezTo>
                    <a:pt x="11144" y="10236"/>
                    <a:pt x="14329" y="20243"/>
                    <a:pt x="14329" y="21607"/>
                  </a:cubicBezTo>
                  <a:cubicBezTo>
                    <a:pt x="14329" y="22973"/>
                    <a:pt x="14101" y="25019"/>
                    <a:pt x="15466" y="25019"/>
                  </a:cubicBezTo>
                  <a:cubicBezTo>
                    <a:pt x="16832" y="25019"/>
                    <a:pt x="19333" y="25019"/>
                    <a:pt x="18423" y="22063"/>
                  </a:cubicBezTo>
                  <a:cubicBezTo>
                    <a:pt x="17512" y="19106"/>
                    <a:pt x="14101" y="14329"/>
                    <a:pt x="12964" y="12283"/>
                  </a:cubicBezTo>
                  <a:cubicBezTo>
                    <a:pt x="11826" y="10236"/>
                    <a:pt x="10462" y="6824"/>
                    <a:pt x="9552" y="5914"/>
                  </a:cubicBezTo>
                  <a:cubicBezTo>
                    <a:pt x="8642" y="5005"/>
                    <a:pt x="6140" y="2731"/>
                    <a:pt x="6140" y="2731"/>
                  </a:cubicBezTo>
                  <a:cubicBezTo>
                    <a:pt x="6140" y="2731"/>
                    <a:pt x="4776" y="1365"/>
                    <a:pt x="4094" y="1138"/>
                  </a:cubicBezTo>
                  <a:cubicBezTo>
                    <a:pt x="3411" y="910"/>
                    <a:pt x="1592" y="1"/>
                    <a:pt x="1592" y="1"/>
                  </a:cubicBezTo>
                  <a:cubicBezTo>
                    <a:pt x="1592" y="1"/>
                    <a:pt x="1592" y="1"/>
                    <a:pt x="15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73"/>
            <p:cNvSpPr/>
            <p:nvPr/>
          </p:nvSpPr>
          <p:spPr>
            <a:xfrm>
              <a:off x="-877600" y="1328925"/>
              <a:ext cx="716475" cy="324100"/>
            </a:xfrm>
            <a:custGeom>
              <a:rect b="b" l="l" r="r" t="t"/>
              <a:pathLst>
                <a:path extrusionOk="0" h="12964" w="28659">
                  <a:moveTo>
                    <a:pt x="2048" y="1"/>
                  </a:moveTo>
                  <a:cubicBezTo>
                    <a:pt x="2048" y="1"/>
                    <a:pt x="0" y="911"/>
                    <a:pt x="1593" y="2048"/>
                  </a:cubicBezTo>
                  <a:cubicBezTo>
                    <a:pt x="3185" y="3186"/>
                    <a:pt x="3867" y="5687"/>
                    <a:pt x="3412" y="6596"/>
                  </a:cubicBezTo>
                  <a:cubicBezTo>
                    <a:pt x="3214" y="6990"/>
                    <a:pt x="3445" y="7085"/>
                    <a:pt x="3936" y="7085"/>
                  </a:cubicBezTo>
                  <a:cubicBezTo>
                    <a:pt x="4395" y="7085"/>
                    <a:pt x="5084" y="7001"/>
                    <a:pt x="5864" y="7001"/>
                  </a:cubicBezTo>
                  <a:cubicBezTo>
                    <a:pt x="6172" y="7001"/>
                    <a:pt x="6495" y="7014"/>
                    <a:pt x="6823" y="7051"/>
                  </a:cubicBezTo>
                  <a:cubicBezTo>
                    <a:pt x="8871" y="7278"/>
                    <a:pt x="12736" y="10236"/>
                    <a:pt x="14784" y="11373"/>
                  </a:cubicBezTo>
                  <a:cubicBezTo>
                    <a:pt x="16831" y="12508"/>
                    <a:pt x="19332" y="12964"/>
                    <a:pt x="22289" y="12964"/>
                  </a:cubicBezTo>
                  <a:cubicBezTo>
                    <a:pt x="25245" y="12964"/>
                    <a:pt x="28658" y="10236"/>
                    <a:pt x="25702" y="9553"/>
                  </a:cubicBezTo>
                  <a:cubicBezTo>
                    <a:pt x="22745" y="8871"/>
                    <a:pt x="19105" y="8416"/>
                    <a:pt x="19105" y="8416"/>
                  </a:cubicBezTo>
                  <a:cubicBezTo>
                    <a:pt x="19105" y="8416"/>
                    <a:pt x="14102" y="7734"/>
                    <a:pt x="10235" y="5460"/>
                  </a:cubicBezTo>
                  <a:cubicBezTo>
                    <a:pt x="6368" y="3186"/>
                    <a:pt x="5231" y="2730"/>
                    <a:pt x="4094" y="1820"/>
                  </a:cubicBezTo>
                  <a:cubicBezTo>
                    <a:pt x="2958" y="911"/>
                    <a:pt x="2048" y="1"/>
                    <a:pt x="20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73"/>
            <p:cNvSpPr/>
            <p:nvPr/>
          </p:nvSpPr>
          <p:spPr>
            <a:xfrm>
              <a:off x="-1049250" y="1419925"/>
              <a:ext cx="154575" cy="352075"/>
            </a:xfrm>
            <a:custGeom>
              <a:rect b="b" l="l" r="r" t="t"/>
              <a:pathLst>
                <a:path extrusionOk="0" h="14083" w="6183">
                  <a:moveTo>
                    <a:pt x="3455" y="1"/>
                  </a:moveTo>
                  <a:lnTo>
                    <a:pt x="3455" y="1"/>
                  </a:lnTo>
                  <a:cubicBezTo>
                    <a:pt x="3454" y="1"/>
                    <a:pt x="1800" y="665"/>
                    <a:pt x="608" y="1707"/>
                  </a:cubicBezTo>
                  <a:cubicBezTo>
                    <a:pt x="641" y="2344"/>
                    <a:pt x="661" y="2884"/>
                    <a:pt x="661" y="3222"/>
                  </a:cubicBezTo>
                  <a:lnTo>
                    <a:pt x="661" y="8294"/>
                  </a:lnTo>
                  <a:cubicBezTo>
                    <a:pt x="1281" y="9767"/>
                    <a:pt x="0" y="10942"/>
                    <a:pt x="498" y="12965"/>
                  </a:cubicBezTo>
                  <a:cubicBezTo>
                    <a:pt x="712" y="13834"/>
                    <a:pt x="1247" y="14082"/>
                    <a:pt x="1787" y="14082"/>
                  </a:cubicBezTo>
                  <a:cubicBezTo>
                    <a:pt x="2503" y="14082"/>
                    <a:pt x="3228" y="13647"/>
                    <a:pt x="3228" y="13647"/>
                  </a:cubicBezTo>
                  <a:cubicBezTo>
                    <a:pt x="3228" y="13647"/>
                    <a:pt x="3228" y="10235"/>
                    <a:pt x="2999" y="9325"/>
                  </a:cubicBezTo>
                  <a:cubicBezTo>
                    <a:pt x="2771" y="8415"/>
                    <a:pt x="3455" y="7051"/>
                    <a:pt x="4819" y="5687"/>
                  </a:cubicBezTo>
                  <a:cubicBezTo>
                    <a:pt x="6183" y="4321"/>
                    <a:pt x="4819" y="3639"/>
                    <a:pt x="3910" y="2729"/>
                  </a:cubicBezTo>
                  <a:cubicBezTo>
                    <a:pt x="3001" y="1820"/>
                    <a:pt x="3455" y="1"/>
                    <a:pt x="34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73"/>
            <p:cNvSpPr/>
            <p:nvPr/>
          </p:nvSpPr>
          <p:spPr>
            <a:xfrm>
              <a:off x="-1126475" y="785725"/>
              <a:ext cx="265950" cy="509475"/>
            </a:xfrm>
            <a:custGeom>
              <a:rect b="b" l="l" r="r" t="t"/>
              <a:pathLst>
                <a:path extrusionOk="0" h="20379" w="10638">
                  <a:moveTo>
                    <a:pt x="9535" y="1"/>
                  </a:moveTo>
                  <a:cubicBezTo>
                    <a:pt x="9465" y="250"/>
                    <a:pt x="9275" y="488"/>
                    <a:pt x="8823" y="578"/>
                  </a:cubicBezTo>
                  <a:cubicBezTo>
                    <a:pt x="7719" y="798"/>
                    <a:pt x="6618" y="1681"/>
                    <a:pt x="5956" y="2342"/>
                  </a:cubicBezTo>
                  <a:cubicBezTo>
                    <a:pt x="5294" y="3003"/>
                    <a:pt x="4412" y="3225"/>
                    <a:pt x="3529" y="3887"/>
                  </a:cubicBezTo>
                  <a:cubicBezTo>
                    <a:pt x="2648" y="4548"/>
                    <a:pt x="1103" y="5210"/>
                    <a:pt x="1103" y="6312"/>
                  </a:cubicBezTo>
                  <a:cubicBezTo>
                    <a:pt x="1103" y="7416"/>
                    <a:pt x="1324" y="10724"/>
                    <a:pt x="1324" y="10724"/>
                  </a:cubicBezTo>
                  <a:cubicBezTo>
                    <a:pt x="1324" y="10724"/>
                    <a:pt x="661" y="13813"/>
                    <a:pt x="882" y="14915"/>
                  </a:cubicBezTo>
                  <a:cubicBezTo>
                    <a:pt x="1103" y="16017"/>
                    <a:pt x="663" y="17562"/>
                    <a:pt x="663" y="17562"/>
                  </a:cubicBezTo>
                  <a:cubicBezTo>
                    <a:pt x="663" y="17562"/>
                    <a:pt x="1" y="18666"/>
                    <a:pt x="882" y="19327"/>
                  </a:cubicBezTo>
                  <a:cubicBezTo>
                    <a:pt x="1258" y="19608"/>
                    <a:pt x="1754" y="20010"/>
                    <a:pt x="2199" y="20379"/>
                  </a:cubicBezTo>
                  <a:cubicBezTo>
                    <a:pt x="2336" y="20027"/>
                    <a:pt x="2436" y="19628"/>
                    <a:pt x="2677" y="19228"/>
                  </a:cubicBezTo>
                  <a:cubicBezTo>
                    <a:pt x="3359" y="18090"/>
                    <a:pt x="2677" y="18090"/>
                    <a:pt x="2222" y="17407"/>
                  </a:cubicBezTo>
                  <a:cubicBezTo>
                    <a:pt x="1767" y="16725"/>
                    <a:pt x="2450" y="15588"/>
                    <a:pt x="3814" y="14906"/>
                  </a:cubicBezTo>
                  <a:cubicBezTo>
                    <a:pt x="5178" y="14224"/>
                    <a:pt x="3359" y="13313"/>
                    <a:pt x="2904" y="12176"/>
                  </a:cubicBezTo>
                  <a:cubicBezTo>
                    <a:pt x="2449" y="11039"/>
                    <a:pt x="4724" y="10584"/>
                    <a:pt x="4724" y="9902"/>
                  </a:cubicBezTo>
                  <a:cubicBezTo>
                    <a:pt x="4724" y="9220"/>
                    <a:pt x="4951" y="7627"/>
                    <a:pt x="5406" y="6490"/>
                  </a:cubicBezTo>
                  <a:cubicBezTo>
                    <a:pt x="5489" y="6283"/>
                    <a:pt x="5542" y="6189"/>
                    <a:pt x="5578" y="6189"/>
                  </a:cubicBezTo>
                  <a:cubicBezTo>
                    <a:pt x="5741" y="6189"/>
                    <a:pt x="5572" y="8083"/>
                    <a:pt x="6315" y="10130"/>
                  </a:cubicBezTo>
                  <a:cubicBezTo>
                    <a:pt x="6619" y="10964"/>
                    <a:pt x="7049" y="11242"/>
                    <a:pt x="7487" y="11242"/>
                  </a:cubicBezTo>
                  <a:cubicBezTo>
                    <a:pt x="8363" y="11242"/>
                    <a:pt x="9273" y="10130"/>
                    <a:pt x="9273" y="10130"/>
                  </a:cubicBezTo>
                  <a:lnTo>
                    <a:pt x="10637" y="1715"/>
                  </a:lnTo>
                  <a:lnTo>
                    <a:pt x="95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" name="Google Shape;1044;p73"/>
          <p:cNvSpPr txBox="1"/>
          <p:nvPr/>
        </p:nvSpPr>
        <p:spPr>
          <a:xfrm>
            <a:off x="1406975" y="1683750"/>
            <a:ext cx="5812500" cy="14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dvent Pro"/>
              <a:buChar char="●"/>
            </a:pPr>
            <a:r>
              <a:rPr lang="en" sz="19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For further analysis, we can use the BERT model in other sections of the data to acquire best accuracy</a:t>
            </a:r>
            <a:endParaRPr sz="19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dvent Pro"/>
              <a:buChar char="●"/>
            </a:pPr>
            <a:r>
              <a:rPr lang="en" sz="19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Also, we can use the upgrade version of BERT which is RoBERTa to train the model and calculate the accuracy</a:t>
            </a:r>
            <a:endParaRPr sz="19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74"/>
          <p:cNvSpPr txBox="1"/>
          <p:nvPr>
            <p:ph type="title"/>
          </p:nvPr>
        </p:nvSpPr>
        <p:spPr>
          <a:xfrm>
            <a:off x="316100" y="1881025"/>
            <a:ext cx="9065400" cy="9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Thank You!</a:t>
            </a:r>
            <a:endParaRPr sz="5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50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548" name="Google Shape;548;p50"/>
          <p:cNvGrpSpPr/>
          <p:nvPr/>
        </p:nvGrpSpPr>
        <p:grpSpPr>
          <a:xfrm>
            <a:off x="4886900" y="113250"/>
            <a:ext cx="4850769" cy="1931633"/>
            <a:chOff x="2428325" y="238125"/>
            <a:chExt cx="4850769" cy="1931633"/>
          </a:xfrm>
        </p:grpSpPr>
        <p:sp>
          <p:nvSpPr>
            <p:cNvPr id="549" name="Google Shape;549;p50"/>
            <p:cNvSpPr/>
            <p:nvPr/>
          </p:nvSpPr>
          <p:spPr>
            <a:xfrm>
              <a:off x="5691750" y="1211700"/>
              <a:ext cx="1587344" cy="958058"/>
            </a:xfrm>
            <a:custGeom>
              <a:rect b="b" l="l" r="r" t="t"/>
              <a:pathLst>
                <a:path extrusionOk="0" h="19766" w="32749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50"/>
            <p:cNvSpPr/>
            <p:nvPr/>
          </p:nvSpPr>
          <p:spPr>
            <a:xfrm>
              <a:off x="4852250" y="1108375"/>
              <a:ext cx="822500" cy="225750"/>
            </a:xfrm>
            <a:custGeom>
              <a:rect b="b" l="l" r="r" t="t"/>
              <a:pathLst>
                <a:path extrusionOk="0" h="9030" w="3290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50"/>
            <p:cNvSpPr/>
            <p:nvPr/>
          </p:nvSpPr>
          <p:spPr>
            <a:xfrm>
              <a:off x="5241525" y="1248975"/>
              <a:ext cx="216175" cy="306750"/>
            </a:xfrm>
            <a:custGeom>
              <a:rect b="b" l="l" r="r" t="t"/>
              <a:pathLst>
                <a:path extrusionOk="0" h="12270" w="8647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50"/>
            <p:cNvSpPr/>
            <p:nvPr/>
          </p:nvSpPr>
          <p:spPr>
            <a:xfrm>
              <a:off x="5265875" y="912350"/>
              <a:ext cx="258225" cy="269625"/>
            </a:xfrm>
            <a:custGeom>
              <a:rect b="b" l="l" r="r" t="t"/>
              <a:pathLst>
                <a:path extrusionOk="0" h="10785" w="10329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50"/>
            <p:cNvSpPr/>
            <p:nvPr/>
          </p:nvSpPr>
          <p:spPr>
            <a:xfrm>
              <a:off x="5403400" y="874125"/>
              <a:ext cx="131625" cy="78900"/>
            </a:xfrm>
            <a:custGeom>
              <a:rect b="b" l="l" r="r" t="t"/>
              <a:pathLst>
                <a:path extrusionOk="0" h="3156" w="5265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50"/>
            <p:cNvSpPr/>
            <p:nvPr/>
          </p:nvSpPr>
          <p:spPr>
            <a:xfrm>
              <a:off x="5272850" y="1547625"/>
              <a:ext cx="137025" cy="21200"/>
            </a:xfrm>
            <a:custGeom>
              <a:rect b="b" l="l" r="r" t="t"/>
              <a:pathLst>
                <a:path extrusionOk="0" h="848" w="5481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50"/>
            <p:cNvSpPr/>
            <p:nvPr/>
          </p:nvSpPr>
          <p:spPr>
            <a:xfrm>
              <a:off x="5544350" y="1218150"/>
              <a:ext cx="149950" cy="102800"/>
            </a:xfrm>
            <a:custGeom>
              <a:rect b="b" l="l" r="r" t="t"/>
              <a:pathLst>
                <a:path extrusionOk="0" h="4112" w="5998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50"/>
            <p:cNvSpPr/>
            <p:nvPr/>
          </p:nvSpPr>
          <p:spPr>
            <a:xfrm>
              <a:off x="5661025" y="1229425"/>
              <a:ext cx="285375" cy="137300"/>
            </a:xfrm>
            <a:custGeom>
              <a:rect b="b" l="l" r="r" t="t"/>
              <a:pathLst>
                <a:path extrusionOk="0" h="5492" w="11415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50"/>
            <p:cNvSpPr/>
            <p:nvPr/>
          </p:nvSpPr>
          <p:spPr>
            <a:xfrm>
              <a:off x="5523725" y="1084725"/>
              <a:ext cx="167200" cy="129800"/>
            </a:xfrm>
            <a:custGeom>
              <a:rect b="b" l="l" r="r" t="t"/>
              <a:pathLst>
                <a:path extrusionOk="0" h="5192" w="6688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50"/>
            <p:cNvSpPr/>
            <p:nvPr/>
          </p:nvSpPr>
          <p:spPr>
            <a:xfrm>
              <a:off x="5505575" y="1299975"/>
              <a:ext cx="126125" cy="138625"/>
            </a:xfrm>
            <a:custGeom>
              <a:rect b="b" l="l" r="r" t="t"/>
              <a:pathLst>
                <a:path extrusionOk="0" h="5545" w="5045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50"/>
            <p:cNvSpPr/>
            <p:nvPr/>
          </p:nvSpPr>
          <p:spPr>
            <a:xfrm>
              <a:off x="5123700" y="1160875"/>
              <a:ext cx="244775" cy="76250"/>
            </a:xfrm>
            <a:custGeom>
              <a:rect b="b" l="l" r="r" t="t"/>
              <a:pathLst>
                <a:path extrusionOk="0" h="3050" w="9791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50"/>
            <p:cNvSpPr/>
            <p:nvPr/>
          </p:nvSpPr>
          <p:spPr>
            <a:xfrm>
              <a:off x="5295900" y="1031425"/>
              <a:ext cx="55975" cy="34850"/>
            </a:xfrm>
            <a:custGeom>
              <a:rect b="b" l="l" r="r" t="t"/>
              <a:pathLst>
                <a:path extrusionOk="0" h="1394" w="2239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50"/>
            <p:cNvSpPr/>
            <p:nvPr/>
          </p:nvSpPr>
          <p:spPr>
            <a:xfrm>
              <a:off x="5376450" y="943675"/>
              <a:ext cx="55975" cy="34850"/>
            </a:xfrm>
            <a:custGeom>
              <a:rect b="b" l="l" r="r" t="t"/>
              <a:pathLst>
                <a:path extrusionOk="0" h="1394" w="2239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50"/>
            <p:cNvSpPr/>
            <p:nvPr/>
          </p:nvSpPr>
          <p:spPr>
            <a:xfrm>
              <a:off x="5227200" y="1315550"/>
              <a:ext cx="57050" cy="29175"/>
            </a:xfrm>
            <a:custGeom>
              <a:rect b="b" l="l" r="r" t="t"/>
              <a:pathLst>
                <a:path extrusionOk="0" h="1167" w="2282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50"/>
            <p:cNvSpPr/>
            <p:nvPr/>
          </p:nvSpPr>
          <p:spPr>
            <a:xfrm>
              <a:off x="5259250" y="1430300"/>
              <a:ext cx="57050" cy="29150"/>
            </a:xfrm>
            <a:custGeom>
              <a:rect b="b" l="l" r="r" t="t"/>
              <a:pathLst>
                <a:path extrusionOk="0" h="1166" w="2282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50"/>
            <p:cNvSpPr/>
            <p:nvPr/>
          </p:nvSpPr>
          <p:spPr>
            <a:xfrm>
              <a:off x="5391925" y="1352300"/>
              <a:ext cx="55475" cy="103900"/>
            </a:xfrm>
            <a:custGeom>
              <a:rect b="b" l="l" r="r" t="t"/>
              <a:pathLst>
                <a:path extrusionOk="0" h="4156" w="2219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50"/>
            <p:cNvSpPr/>
            <p:nvPr/>
          </p:nvSpPr>
          <p:spPr>
            <a:xfrm>
              <a:off x="5446200" y="1018375"/>
              <a:ext cx="59400" cy="101275"/>
            </a:xfrm>
            <a:custGeom>
              <a:rect b="b" l="l" r="r" t="t"/>
              <a:pathLst>
                <a:path extrusionOk="0" h="4051" w="2376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50"/>
            <p:cNvSpPr/>
            <p:nvPr/>
          </p:nvSpPr>
          <p:spPr>
            <a:xfrm>
              <a:off x="5204025" y="1165925"/>
              <a:ext cx="11375" cy="48600"/>
            </a:xfrm>
            <a:custGeom>
              <a:rect b="b" l="l" r="r" t="t"/>
              <a:pathLst>
                <a:path extrusionOk="0" h="1944" w="455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50"/>
            <p:cNvSpPr/>
            <p:nvPr/>
          </p:nvSpPr>
          <p:spPr>
            <a:xfrm>
              <a:off x="5284875" y="1180000"/>
              <a:ext cx="15075" cy="50050"/>
            </a:xfrm>
            <a:custGeom>
              <a:rect b="b" l="l" r="r" t="t"/>
              <a:pathLst>
                <a:path extrusionOk="0" h="2002" w="603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50"/>
            <p:cNvSpPr/>
            <p:nvPr/>
          </p:nvSpPr>
          <p:spPr>
            <a:xfrm>
              <a:off x="4936650" y="970550"/>
              <a:ext cx="54500" cy="26550"/>
            </a:xfrm>
            <a:custGeom>
              <a:rect b="b" l="l" r="r" t="t"/>
              <a:pathLst>
                <a:path extrusionOk="0" h="1062" w="218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50"/>
            <p:cNvSpPr/>
            <p:nvPr/>
          </p:nvSpPr>
          <p:spPr>
            <a:xfrm>
              <a:off x="4755000" y="901700"/>
              <a:ext cx="47300" cy="18900"/>
            </a:xfrm>
            <a:custGeom>
              <a:rect b="b" l="l" r="r" t="t"/>
              <a:pathLst>
                <a:path extrusionOk="0" h="756" w="1892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50"/>
            <p:cNvSpPr/>
            <p:nvPr/>
          </p:nvSpPr>
          <p:spPr>
            <a:xfrm>
              <a:off x="4609675" y="757250"/>
              <a:ext cx="44625" cy="18875"/>
            </a:xfrm>
            <a:custGeom>
              <a:rect b="b" l="l" r="r" t="t"/>
              <a:pathLst>
                <a:path extrusionOk="0" h="755" w="1785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50"/>
            <p:cNvSpPr/>
            <p:nvPr/>
          </p:nvSpPr>
          <p:spPr>
            <a:xfrm>
              <a:off x="4398250" y="748825"/>
              <a:ext cx="34775" cy="13850"/>
            </a:xfrm>
            <a:custGeom>
              <a:rect b="b" l="l" r="r" t="t"/>
              <a:pathLst>
                <a:path extrusionOk="0" h="554" w="1391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50"/>
            <p:cNvSpPr/>
            <p:nvPr/>
          </p:nvSpPr>
          <p:spPr>
            <a:xfrm>
              <a:off x="4925000" y="1234725"/>
              <a:ext cx="31125" cy="10375"/>
            </a:xfrm>
            <a:custGeom>
              <a:rect b="b" l="l" r="r" t="t"/>
              <a:pathLst>
                <a:path extrusionOk="0" h="415" w="1245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50"/>
            <p:cNvSpPr/>
            <p:nvPr/>
          </p:nvSpPr>
          <p:spPr>
            <a:xfrm>
              <a:off x="4625000" y="1198200"/>
              <a:ext cx="61900" cy="15600"/>
            </a:xfrm>
            <a:custGeom>
              <a:rect b="b" l="l" r="r" t="t"/>
              <a:pathLst>
                <a:path extrusionOk="0" h="624" w="2476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50"/>
            <p:cNvSpPr/>
            <p:nvPr/>
          </p:nvSpPr>
          <p:spPr>
            <a:xfrm>
              <a:off x="4496575" y="1263650"/>
              <a:ext cx="48025" cy="12925"/>
            </a:xfrm>
            <a:custGeom>
              <a:rect b="b" l="l" r="r" t="t"/>
              <a:pathLst>
                <a:path extrusionOk="0" h="517" w="1921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50"/>
            <p:cNvSpPr/>
            <p:nvPr/>
          </p:nvSpPr>
          <p:spPr>
            <a:xfrm>
              <a:off x="4313825" y="1161800"/>
              <a:ext cx="65825" cy="15050"/>
            </a:xfrm>
            <a:custGeom>
              <a:rect b="b" l="l" r="r" t="t"/>
              <a:pathLst>
                <a:path extrusionOk="0" h="602" w="2633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50"/>
            <p:cNvSpPr/>
            <p:nvPr/>
          </p:nvSpPr>
          <p:spPr>
            <a:xfrm>
              <a:off x="4006950" y="1183600"/>
              <a:ext cx="50925" cy="16875"/>
            </a:xfrm>
            <a:custGeom>
              <a:rect b="b" l="l" r="r" t="t"/>
              <a:pathLst>
                <a:path extrusionOk="0" h="675" w="2037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50"/>
            <p:cNvSpPr/>
            <p:nvPr/>
          </p:nvSpPr>
          <p:spPr>
            <a:xfrm>
              <a:off x="3810725" y="1119050"/>
              <a:ext cx="75200" cy="18850"/>
            </a:xfrm>
            <a:custGeom>
              <a:rect b="b" l="l" r="r" t="t"/>
              <a:pathLst>
                <a:path extrusionOk="0" h="754" w="3008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50"/>
            <p:cNvSpPr/>
            <p:nvPr/>
          </p:nvSpPr>
          <p:spPr>
            <a:xfrm>
              <a:off x="3568275" y="1238875"/>
              <a:ext cx="29800" cy="13450"/>
            </a:xfrm>
            <a:custGeom>
              <a:rect b="b" l="l" r="r" t="t"/>
              <a:pathLst>
                <a:path extrusionOk="0" h="538" w="1192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50"/>
            <p:cNvSpPr/>
            <p:nvPr/>
          </p:nvSpPr>
          <p:spPr>
            <a:xfrm>
              <a:off x="3425600" y="1199325"/>
              <a:ext cx="61500" cy="15125"/>
            </a:xfrm>
            <a:custGeom>
              <a:rect b="b" l="l" r="r" t="t"/>
              <a:pathLst>
                <a:path extrusionOk="0" h="605" w="246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50"/>
            <p:cNvSpPr/>
            <p:nvPr/>
          </p:nvSpPr>
          <p:spPr>
            <a:xfrm>
              <a:off x="3305375" y="1277300"/>
              <a:ext cx="47025" cy="15900"/>
            </a:xfrm>
            <a:custGeom>
              <a:rect b="b" l="l" r="r" t="t"/>
              <a:pathLst>
                <a:path extrusionOk="0" h="636" w="1881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50"/>
            <p:cNvSpPr/>
            <p:nvPr/>
          </p:nvSpPr>
          <p:spPr>
            <a:xfrm>
              <a:off x="3112800" y="1194150"/>
              <a:ext cx="64925" cy="17550"/>
            </a:xfrm>
            <a:custGeom>
              <a:rect b="b" l="l" r="r" t="t"/>
              <a:pathLst>
                <a:path extrusionOk="0" h="702" w="2597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50"/>
            <p:cNvSpPr/>
            <p:nvPr/>
          </p:nvSpPr>
          <p:spPr>
            <a:xfrm>
              <a:off x="2809875" y="1250975"/>
              <a:ext cx="50800" cy="15050"/>
            </a:xfrm>
            <a:custGeom>
              <a:rect b="b" l="l" r="r" t="t"/>
              <a:pathLst>
                <a:path extrusionOk="0" h="602" w="2032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50"/>
            <p:cNvSpPr/>
            <p:nvPr/>
          </p:nvSpPr>
          <p:spPr>
            <a:xfrm>
              <a:off x="2608200" y="1205375"/>
              <a:ext cx="74825" cy="22150"/>
            </a:xfrm>
            <a:custGeom>
              <a:rect b="b" l="l" r="r" t="t"/>
              <a:pathLst>
                <a:path extrusionOk="0" h="886" w="2993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50"/>
            <p:cNvSpPr/>
            <p:nvPr/>
          </p:nvSpPr>
          <p:spPr>
            <a:xfrm>
              <a:off x="2428325" y="1355025"/>
              <a:ext cx="29150" cy="13825"/>
            </a:xfrm>
            <a:custGeom>
              <a:rect b="b" l="l" r="r" t="t"/>
              <a:pathLst>
                <a:path extrusionOk="0" h="553" w="1166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50"/>
            <p:cNvSpPr/>
            <p:nvPr/>
          </p:nvSpPr>
          <p:spPr>
            <a:xfrm>
              <a:off x="4132600" y="630975"/>
              <a:ext cx="59625" cy="20125"/>
            </a:xfrm>
            <a:custGeom>
              <a:rect b="b" l="l" r="r" t="t"/>
              <a:pathLst>
                <a:path extrusionOk="0" h="805" w="2385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50"/>
            <p:cNvSpPr/>
            <p:nvPr/>
          </p:nvSpPr>
          <p:spPr>
            <a:xfrm>
              <a:off x="3927750" y="601275"/>
              <a:ext cx="37600" cy="17625"/>
            </a:xfrm>
            <a:custGeom>
              <a:rect b="b" l="l" r="r" t="t"/>
              <a:pathLst>
                <a:path extrusionOk="0" h="705" w="1504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50"/>
            <p:cNvSpPr/>
            <p:nvPr/>
          </p:nvSpPr>
          <p:spPr>
            <a:xfrm>
              <a:off x="3833600" y="581450"/>
              <a:ext cx="54850" cy="25475"/>
            </a:xfrm>
            <a:custGeom>
              <a:rect b="b" l="l" r="r" t="t"/>
              <a:pathLst>
                <a:path extrusionOk="0" h="1019" w="2194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50"/>
            <p:cNvSpPr/>
            <p:nvPr/>
          </p:nvSpPr>
          <p:spPr>
            <a:xfrm>
              <a:off x="3650325" y="517075"/>
              <a:ext cx="47475" cy="18200"/>
            </a:xfrm>
            <a:custGeom>
              <a:rect b="b" l="l" r="r" t="t"/>
              <a:pathLst>
                <a:path extrusionOk="0" h="728" w="1899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50"/>
            <p:cNvSpPr/>
            <p:nvPr/>
          </p:nvSpPr>
          <p:spPr>
            <a:xfrm>
              <a:off x="3501300" y="376450"/>
              <a:ext cx="44825" cy="18275"/>
            </a:xfrm>
            <a:custGeom>
              <a:rect b="b" l="l" r="r" t="t"/>
              <a:pathLst>
                <a:path extrusionOk="0" h="731" w="1793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50"/>
            <p:cNvSpPr/>
            <p:nvPr/>
          </p:nvSpPr>
          <p:spPr>
            <a:xfrm>
              <a:off x="3289700" y="373525"/>
              <a:ext cx="34850" cy="13425"/>
            </a:xfrm>
            <a:custGeom>
              <a:rect b="b" l="l" r="r" t="t"/>
              <a:pathLst>
                <a:path extrusionOk="0" h="537" w="1394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50"/>
            <p:cNvSpPr/>
            <p:nvPr/>
          </p:nvSpPr>
          <p:spPr>
            <a:xfrm>
              <a:off x="3021050" y="262800"/>
              <a:ext cx="59875" cy="18825"/>
            </a:xfrm>
            <a:custGeom>
              <a:rect b="b" l="l" r="r" t="t"/>
              <a:pathLst>
                <a:path extrusionOk="0" h="753" w="2395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50"/>
            <p:cNvSpPr/>
            <p:nvPr/>
          </p:nvSpPr>
          <p:spPr>
            <a:xfrm>
              <a:off x="2815625" y="238125"/>
              <a:ext cx="37700" cy="17825"/>
            </a:xfrm>
            <a:custGeom>
              <a:rect b="b" l="l" r="r" t="t"/>
              <a:pathLst>
                <a:path extrusionOk="0" h="713" w="1508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3" name="Google Shape;593;p50"/>
          <p:cNvSpPr txBox="1"/>
          <p:nvPr>
            <p:ph idx="2" type="title"/>
          </p:nvPr>
        </p:nvSpPr>
        <p:spPr>
          <a:xfrm>
            <a:off x="949950" y="1381050"/>
            <a:ext cx="22533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594" name="Google Shape;594;p50"/>
          <p:cNvSpPr txBox="1"/>
          <p:nvPr>
            <p:ph idx="3" type="title"/>
          </p:nvPr>
        </p:nvSpPr>
        <p:spPr>
          <a:xfrm>
            <a:off x="5993875" y="1381050"/>
            <a:ext cx="22533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595" name="Google Shape;595;p50"/>
          <p:cNvSpPr txBox="1"/>
          <p:nvPr>
            <p:ph idx="5" type="title"/>
          </p:nvPr>
        </p:nvSpPr>
        <p:spPr>
          <a:xfrm>
            <a:off x="3546450" y="1381050"/>
            <a:ext cx="22533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596" name="Google Shape;596;p50"/>
          <p:cNvSpPr txBox="1"/>
          <p:nvPr>
            <p:ph idx="7" type="title"/>
          </p:nvPr>
        </p:nvSpPr>
        <p:spPr>
          <a:xfrm>
            <a:off x="1070475" y="1207550"/>
            <a:ext cx="1787700" cy="7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97" name="Google Shape;597;p50"/>
          <p:cNvSpPr txBox="1"/>
          <p:nvPr>
            <p:ph idx="8" type="title"/>
          </p:nvPr>
        </p:nvSpPr>
        <p:spPr>
          <a:xfrm>
            <a:off x="3678150" y="1152225"/>
            <a:ext cx="1787700" cy="7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8" name="Google Shape;598;p50"/>
          <p:cNvSpPr txBox="1"/>
          <p:nvPr>
            <p:ph idx="9" type="title"/>
          </p:nvPr>
        </p:nvSpPr>
        <p:spPr>
          <a:xfrm>
            <a:off x="6142950" y="1152225"/>
            <a:ext cx="1787700" cy="7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99" name="Google Shape;599;p50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50"/>
          <p:cNvSpPr txBox="1"/>
          <p:nvPr>
            <p:ph idx="7" type="title"/>
          </p:nvPr>
        </p:nvSpPr>
        <p:spPr>
          <a:xfrm>
            <a:off x="1070475" y="2571750"/>
            <a:ext cx="1787700" cy="7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01" name="Google Shape;601;p50"/>
          <p:cNvSpPr txBox="1"/>
          <p:nvPr>
            <p:ph idx="2" type="title"/>
          </p:nvPr>
        </p:nvSpPr>
        <p:spPr>
          <a:xfrm>
            <a:off x="1070475" y="2986950"/>
            <a:ext cx="22533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</a:t>
            </a:r>
            <a:r>
              <a:rPr lang="en"/>
              <a:t> Analysis</a:t>
            </a:r>
            <a:endParaRPr/>
          </a:p>
        </p:txBody>
      </p:sp>
      <p:sp>
        <p:nvSpPr>
          <p:cNvPr id="602" name="Google Shape;602;p50"/>
          <p:cNvSpPr txBox="1"/>
          <p:nvPr>
            <p:ph idx="9" type="title"/>
          </p:nvPr>
        </p:nvSpPr>
        <p:spPr>
          <a:xfrm>
            <a:off x="3678150" y="2605100"/>
            <a:ext cx="1787700" cy="7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03" name="Google Shape;603;p50"/>
          <p:cNvSpPr txBox="1"/>
          <p:nvPr>
            <p:ph idx="2" type="title"/>
          </p:nvPr>
        </p:nvSpPr>
        <p:spPr>
          <a:xfrm>
            <a:off x="3399850" y="2986950"/>
            <a:ext cx="22533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Models</a:t>
            </a:r>
            <a:endParaRPr/>
          </a:p>
        </p:txBody>
      </p:sp>
      <p:sp>
        <p:nvSpPr>
          <p:cNvPr id="604" name="Google Shape;604;p50"/>
          <p:cNvSpPr txBox="1"/>
          <p:nvPr>
            <p:ph idx="9" type="title"/>
          </p:nvPr>
        </p:nvSpPr>
        <p:spPr>
          <a:xfrm>
            <a:off x="6272175" y="2605100"/>
            <a:ext cx="1787700" cy="7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605" name="Google Shape;605;p50"/>
          <p:cNvSpPr txBox="1"/>
          <p:nvPr>
            <p:ph idx="2" type="title"/>
          </p:nvPr>
        </p:nvSpPr>
        <p:spPr>
          <a:xfrm>
            <a:off x="5820225" y="2986950"/>
            <a:ext cx="32097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Future Work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1"/>
          <p:cNvSpPr txBox="1"/>
          <p:nvPr>
            <p:ph type="title"/>
          </p:nvPr>
        </p:nvSpPr>
        <p:spPr>
          <a:xfrm>
            <a:off x="4756400" y="2419000"/>
            <a:ext cx="4045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11" name="Google Shape;611;p51"/>
          <p:cNvSpPr txBox="1"/>
          <p:nvPr>
            <p:ph idx="2" type="title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612" name="Google Shape;612;p51"/>
          <p:cNvGrpSpPr/>
          <p:nvPr/>
        </p:nvGrpSpPr>
        <p:grpSpPr>
          <a:xfrm>
            <a:off x="1605250" y="-636050"/>
            <a:ext cx="1863975" cy="5237875"/>
            <a:chOff x="2877450" y="238125"/>
            <a:chExt cx="1863975" cy="5237875"/>
          </a:xfrm>
        </p:grpSpPr>
        <p:sp>
          <p:nvSpPr>
            <p:cNvPr id="613" name="Google Shape;613;p51"/>
            <p:cNvSpPr/>
            <p:nvPr/>
          </p:nvSpPr>
          <p:spPr>
            <a:xfrm>
              <a:off x="3809925" y="4389650"/>
              <a:ext cx="931500" cy="290325"/>
            </a:xfrm>
            <a:custGeom>
              <a:rect b="b" l="l" r="r" t="t"/>
              <a:pathLst>
                <a:path extrusionOk="0" h="11613" w="37260">
                  <a:moveTo>
                    <a:pt x="37260" y="0"/>
                  </a:moveTo>
                  <a:lnTo>
                    <a:pt x="8571" y="326"/>
                  </a:lnTo>
                  <a:lnTo>
                    <a:pt x="1" y="11612"/>
                  </a:lnTo>
                  <a:lnTo>
                    <a:pt x="37260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51"/>
            <p:cNvSpPr/>
            <p:nvPr/>
          </p:nvSpPr>
          <p:spPr>
            <a:xfrm>
              <a:off x="3809925" y="4390425"/>
              <a:ext cx="929875" cy="405375"/>
            </a:xfrm>
            <a:custGeom>
              <a:rect b="b" l="l" r="r" t="t"/>
              <a:pathLst>
                <a:path extrusionOk="0" h="16215" w="37195">
                  <a:moveTo>
                    <a:pt x="37195" y="0"/>
                  </a:moveTo>
                  <a:lnTo>
                    <a:pt x="1" y="11581"/>
                  </a:lnTo>
                  <a:lnTo>
                    <a:pt x="13525" y="16215"/>
                  </a:lnTo>
                  <a:lnTo>
                    <a:pt x="3719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51"/>
            <p:cNvSpPr/>
            <p:nvPr/>
          </p:nvSpPr>
          <p:spPr>
            <a:xfrm>
              <a:off x="3594650" y="3719025"/>
              <a:ext cx="215300" cy="960950"/>
            </a:xfrm>
            <a:custGeom>
              <a:rect b="b" l="l" r="r" t="t"/>
              <a:pathLst>
                <a:path extrusionOk="0" h="38438" w="8612">
                  <a:moveTo>
                    <a:pt x="8448" y="1"/>
                  </a:moveTo>
                  <a:lnTo>
                    <a:pt x="1" y="27151"/>
                  </a:lnTo>
                  <a:lnTo>
                    <a:pt x="8612" y="38437"/>
                  </a:lnTo>
                  <a:lnTo>
                    <a:pt x="8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51"/>
            <p:cNvSpPr/>
            <p:nvPr/>
          </p:nvSpPr>
          <p:spPr>
            <a:xfrm>
              <a:off x="3806075" y="3720825"/>
              <a:ext cx="218150" cy="959150"/>
            </a:xfrm>
            <a:custGeom>
              <a:rect b="b" l="l" r="r" t="t"/>
              <a:pathLst>
                <a:path extrusionOk="0" h="38366" w="8726">
                  <a:moveTo>
                    <a:pt x="1" y="0"/>
                  </a:moveTo>
                  <a:lnTo>
                    <a:pt x="155" y="38365"/>
                  </a:lnTo>
                  <a:lnTo>
                    <a:pt x="8725" y="270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51"/>
            <p:cNvSpPr/>
            <p:nvPr/>
          </p:nvSpPr>
          <p:spPr>
            <a:xfrm>
              <a:off x="3809925" y="4679950"/>
              <a:ext cx="570050" cy="796050"/>
            </a:xfrm>
            <a:custGeom>
              <a:rect b="b" l="l" r="r" t="t"/>
              <a:pathLst>
                <a:path extrusionOk="0" h="31842" w="22802">
                  <a:moveTo>
                    <a:pt x="1" y="0"/>
                  </a:moveTo>
                  <a:lnTo>
                    <a:pt x="22802" y="31842"/>
                  </a:lnTo>
                  <a:lnTo>
                    <a:pt x="22802" y="31842"/>
                  </a:lnTo>
                  <a:lnTo>
                    <a:pt x="13525" y="4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51"/>
            <p:cNvSpPr/>
            <p:nvPr/>
          </p:nvSpPr>
          <p:spPr>
            <a:xfrm>
              <a:off x="3809875" y="4679950"/>
              <a:ext cx="568900" cy="794700"/>
            </a:xfrm>
            <a:custGeom>
              <a:rect b="b" l="l" r="r" t="t"/>
              <a:pathLst>
                <a:path extrusionOk="0" h="31788" w="22756">
                  <a:moveTo>
                    <a:pt x="3" y="0"/>
                  </a:moveTo>
                  <a:lnTo>
                    <a:pt x="1" y="14311"/>
                  </a:lnTo>
                  <a:lnTo>
                    <a:pt x="22755" y="3178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51"/>
            <p:cNvSpPr/>
            <p:nvPr/>
          </p:nvSpPr>
          <p:spPr>
            <a:xfrm>
              <a:off x="2877450" y="4389650"/>
              <a:ext cx="932500" cy="290325"/>
            </a:xfrm>
            <a:custGeom>
              <a:rect b="b" l="l" r="r" t="t"/>
              <a:pathLst>
                <a:path extrusionOk="0" h="11613" w="37300">
                  <a:moveTo>
                    <a:pt x="0" y="0"/>
                  </a:moveTo>
                  <a:lnTo>
                    <a:pt x="37300" y="11612"/>
                  </a:lnTo>
                  <a:lnTo>
                    <a:pt x="37300" y="11612"/>
                  </a:lnTo>
                  <a:lnTo>
                    <a:pt x="28689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51"/>
            <p:cNvSpPr/>
            <p:nvPr/>
          </p:nvSpPr>
          <p:spPr>
            <a:xfrm>
              <a:off x="2879100" y="4390425"/>
              <a:ext cx="930850" cy="405375"/>
            </a:xfrm>
            <a:custGeom>
              <a:rect b="b" l="l" r="r" t="t"/>
              <a:pathLst>
                <a:path extrusionOk="0" h="16215" w="37234">
                  <a:moveTo>
                    <a:pt x="0" y="0"/>
                  </a:moveTo>
                  <a:lnTo>
                    <a:pt x="23669" y="16215"/>
                  </a:lnTo>
                  <a:lnTo>
                    <a:pt x="37234" y="115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51"/>
            <p:cNvSpPr/>
            <p:nvPr/>
          </p:nvSpPr>
          <p:spPr>
            <a:xfrm>
              <a:off x="3238900" y="4681200"/>
              <a:ext cx="568750" cy="794800"/>
            </a:xfrm>
            <a:custGeom>
              <a:rect b="b" l="l" r="r" t="t"/>
              <a:pathLst>
                <a:path extrusionOk="0" h="31792" w="22750">
                  <a:moveTo>
                    <a:pt x="22749" y="1"/>
                  </a:moveTo>
                  <a:lnTo>
                    <a:pt x="9277" y="4584"/>
                  </a:lnTo>
                  <a:lnTo>
                    <a:pt x="0" y="31792"/>
                  </a:lnTo>
                  <a:lnTo>
                    <a:pt x="0" y="31792"/>
                  </a:lnTo>
                  <a:lnTo>
                    <a:pt x="22749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51"/>
            <p:cNvSpPr/>
            <p:nvPr/>
          </p:nvSpPr>
          <p:spPr>
            <a:xfrm>
              <a:off x="3240125" y="4679950"/>
              <a:ext cx="568875" cy="794700"/>
            </a:xfrm>
            <a:custGeom>
              <a:rect b="b" l="l" r="r" t="t"/>
              <a:pathLst>
                <a:path extrusionOk="0" h="31788" w="22755">
                  <a:moveTo>
                    <a:pt x="22753" y="0"/>
                  </a:moveTo>
                  <a:lnTo>
                    <a:pt x="1" y="31788"/>
                  </a:lnTo>
                  <a:lnTo>
                    <a:pt x="22754" y="14311"/>
                  </a:lnTo>
                  <a:lnTo>
                    <a:pt x="2275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51"/>
            <p:cNvSpPr/>
            <p:nvPr/>
          </p:nvSpPr>
          <p:spPr>
            <a:xfrm>
              <a:off x="3671400" y="3469125"/>
              <a:ext cx="264350" cy="264300"/>
            </a:xfrm>
            <a:custGeom>
              <a:rect b="b" l="l" r="r" t="t"/>
              <a:pathLst>
                <a:path extrusionOk="0" h="10572" w="10574">
                  <a:moveTo>
                    <a:pt x="5287" y="974"/>
                  </a:moveTo>
                  <a:cubicBezTo>
                    <a:pt x="7665" y="974"/>
                    <a:pt x="9600" y="2907"/>
                    <a:pt x="9600" y="5286"/>
                  </a:cubicBezTo>
                  <a:cubicBezTo>
                    <a:pt x="9600" y="7663"/>
                    <a:pt x="7665" y="9597"/>
                    <a:pt x="5287" y="9597"/>
                  </a:cubicBezTo>
                  <a:cubicBezTo>
                    <a:pt x="2910" y="9597"/>
                    <a:pt x="975" y="7663"/>
                    <a:pt x="975" y="5286"/>
                  </a:cubicBezTo>
                  <a:cubicBezTo>
                    <a:pt x="975" y="2907"/>
                    <a:pt x="2910" y="974"/>
                    <a:pt x="5287" y="974"/>
                  </a:cubicBezTo>
                  <a:close/>
                  <a:moveTo>
                    <a:pt x="5287" y="0"/>
                  </a:moveTo>
                  <a:cubicBezTo>
                    <a:pt x="2373" y="0"/>
                    <a:pt x="1" y="2370"/>
                    <a:pt x="1" y="5286"/>
                  </a:cubicBezTo>
                  <a:cubicBezTo>
                    <a:pt x="1" y="8201"/>
                    <a:pt x="2373" y="10572"/>
                    <a:pt x="5287" y="10572"/>
                  </a:cubicBezTo>
                  <a:cubicBezTo>
                    <a:pt x="8202" y="10572"/>
                    <a:pt x="10573" y="8200"/>
                    <a:pt x="10573" y="5286"/>
                  </a:cubicBezTo>
                  <a:cubicBezTo>
                    <a:pt x="10573" y="2371"/>
                    <a:pt x="8202" y="0"/>
                    <a:pt x="5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51"/>
            <p:cNvSpPr/>
            <p:nvPr/>
          </p:nvSpPr>
          <p:spPr>
            <a:xfrm>
              <a:off x="3870900" y="3200175"/>
              <a:ext cx="653425" cy="321700"/>
            </a:xfrm>
            <a:custGeom>
              <a:rect b="b" l="l" r="r" t="t"/>
              <a:pathLst>
                <a:path extrusionOk="0" h="12868" w="26137">
                  <a:moveTo>
                    <a:pt x="20428" y="1"/>
                  </a:moveTo>
                  <a:lnTo>
                    <a:pt x="20428" y="1232"/>
                  </a:lnTo>
                  <a:cubicBezTo>
                    <a:pt x="22962" y="1597"/>
                    <a:pt x="24918" y="3777"/>
                    <a:pt x="24918" y="6411"/>
                  </a:cubicBezTo>
                  <a:cubicBezTo>
                    <a:pt x="24918" y="9299"/>
                    <a:pt x="22569" y="11649"/>
                    <a:pt x="19681" y="11649"/>
                  </a:cubicBezTo>
                  <a:lnTo>
                    <a:pt x="1" y="11649"/>
                  </a:lnTo>
                  <a:cubicBezTo>
                    <a:pt x="526" y="11971"/>
                    <a:pt x="991" y="12383"/>
                    <a:pt x="1372" y="12867"/>
                  </a:cubicBezTo>
                  <a:lnTo>
                    <a:pt x="19681" y="12867"/>
                  </a:lnTo>
                  <a:cubicBezTo>
                    <a:pt x="23240" y="12867"/>
                    <a:pt x="26136" y="9971"/>
                    <a:pt x="26136" y="6411"/>
                  </a:cubicBezTo>
                  <a:cubicBezTo>
                    <a:pt x="26136" y="3104"/>
                    <a:pt x="23636" y="373"/>
                    <a:pt x="20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51"/>
            <p:cNvSpPr/>
            <p:nvPr/>
          </p:nvSpPr>
          <p:spPr>
            <a:xfrm>
              <a:off x="3097500" y="3200675"/>
              <a:ext cx="783100" cy="321200"/>
            </a:xfrm>
            <a:custGeom>
              <a:rect b="b" l="l" r="r" t="t"/>
              <a:pathLst>
                <a:path extrusionOk="0" h="12848" w="31324">
                  <a:moveTo>
                    <a:pt x="5586" y="1"/>
                  </a:moveTo>
                  <a:cubicBezTo>
                    <a:pt x="2438" y="428"/>
                    <a:pt x="1" y="3127"/>
                    <a:pt x="1" y="6391"/>
                  </a:cubicBezTo>
                  <a:cubicBezTo>
                    <a:pt x="1" y="9951"/>
                    <a:pt x="2897" y="12847"/>
                    <a:pt x="6456" y="12847"/>
                  </a:cubicBezTo>
                  <a:lnTo>
                    <a:pt x="31323" y="12847"/>
                  </a:lnTo>
                  <a:cubicBezTo>
                    <a:pt x="30622" y="12168"/>
                    <a:pt x="29716" y="11739"/>
                    <a:pt x="28746" y="11629"/>
                  </a:cubicBezTo>
                  <a:lnTo>
                    <a:pt x="6457" y="11629"/>
                  </a:lnTo>
                  <a:cubicBezTo>
                    <a:pt x="3569" y="11629"/>
                    <a:pt x="1219" y="9279"/>
                    <a:pt x="1219" y="6391"/>
                  </a:cubicBezTo>
                  <a:cubicBezTo>
                    <a:pt x="1219" y="3800"/>
                    <a:pt x="3112" y="1648"/>
                    <a:pt x="5586" y="1232"/>
                  </a:cubicBezTo>
                  <a:lnTo>
                    <a:pt x="55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51"/>
            <p:cNvSpPr/>
            <p:nvPr/>
          </p:nvSpPr>
          <p:spPr>
            <a:xfrm>
              <a:off x="3239925" y="238125"/>
              <a:ext cx="1138875" cy="3158475"/>
            </a:xfrm>
            <a:custGeom>
              <a:rect b="b" l="l" r="r" t="t"/>
              <a:pathLst>
                <a:path extrusionOk="0" h="126339" w="45555">
                  <a:moveTo>
                    <a:pt x="0" y="0"/>
                  </a:moveTo>
                  <a:lnTo>
                    <a:pt x="0" y="126339"/>
                  </a:lnTo>
                  <a:lnTo>
                    <a:pt x="45554" y="126339"/>
                  </a:lnTo>
                  <a:lnTo>
                    <a:pt x="455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51"/>
            <p:cNvSpPr/>
            <p:nvPr/>
          </p:nvSpPr>
          <p:spPr>
            <a:xfrm>
              <a:off x="3238325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51"/>
            <p:cNvSpPr/>
            <p:nvPr/>
          </p:nvSpPr>
          <p:spPr>
            <a:xfrm>
              <a:off x="3695475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51"/>
            <p:cNvSpPr/>
            <p:nvPr/>
          </p:nvSpPr>
          <p:spPr>
            <a:xfrm>
              <a:off x="4151450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1" y="0"/>
                  </a:moveTo>
                  <a:lnTo>
                    <a:pt x="1" y="126413"/>
                  </a:lnTo>
                  <a:lnTo>
                    <a:pt x="9112" y="126413"/>
                  </a:lnTo>
                  <a:lnTo>
                    <a:pt x="9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52"/>
          <p:cNvSpPr txBox="1"/>
          <p:nvPr>
            <p:ph idx="1" type="body"/>
          </p:nvPr>
        </p:nvSpPr>
        <p:spPr>
          <a:xfrm>
            <a:off x="-113800" y="1121675"/>
            <a:ext cx="48225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Sentiment Analysis?</a:t>
            </a:r>
            <a:endParaRPr/>
          </a:p>
          <a:p>
            <a:pPr indent="-330200" lvl="0" marL="457200" rtl="0" algn="just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I</a:t>
            </a:r>
            <a:r>
              <a:rPr lang="en"/>
              <a:t>dentifying and categorizing opinions stated in a piece of text computationally, especially to see if the writer's attitude toward a specific topic is positive, negative or neutral</a:t>
            </a:r>
            <a:br>
              <a:rPr lang="en"/>
            </a:br>
            <a:endParaRPr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Also referred to as opinion mining</a:t>
            </a:r>
            <a:br>
              <a:rPr lang="en"/>
            </a:br>
            <a:endParaRPr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Uses a combination of natural language processing (NLP) and machine learning (ML) approaches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52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36" name="Google Shape;636;p52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7" name="Google Shape;637;p52"/>
          <p:cNvGrpSpPr/>
          <p:nvPr/>
        </p:nvGrpSpPr>
        <p:grpSpPr>
          <a:xfrm rot="505744">
            <a:off x="5570868" y="1363361"/>
            <a:ext cx="3577154" cy="3795748"/>
            <a:chOff x="2765500" y="2418675"/>
            <a:chExt cx="1990725" cy="2112375"/>
          </a:xfrm>
        </p:grpSpPr>
        <p:sp>
          <p:nvSpPr>
            <p:cNvPr id="638" name="Google Shape;638;p52"/>
            <p:cNvSpPr/>
            <p:nvPr/>
          </p:nvSpPr>
          <p:spPr>
            <a:xfrm>
              <a:off x="2765500" y="2419075"/>
              <a:ext cx="1122050" cy="1088775"/>
            </a:xfrm>
            <a:custGeom>
              <a:rect b="b" l="l" r="r" t="t"/>
              <a:pathLst>
                <a:path extrusionOk="0" h="43551" w="44882">
                  <a:moveTo>
                    <a:pt x="36262" y="0"/>
                  </a:moveTo>
                  <a:cubicBezTo>
                    <a:pt x="36262" y="0"/>
                    <a:pt x="12975" y="7466"/>
                    <a:pt x="16175" y="10843"/>
                  </a:cubicBezTo>
                  <a:cubicBezTo>
                    <a:pt x="19374" y="14220"/>
                    <a:pt x="0" y="18131"/>
                    <a:pt x="3556" y="20975"/>
                  </a:cubicBezTo>
                  <a:cubicBezTo>
                    <a:pt x="7110" y="23819"/>
                    <a:pt x="1423" y="27197"/>
                    <a:pt x="1423" y="27197"/>
                  </a:cubicBezTo>
                  <a:lnTo>
                    <a:pt x="7465" y="43551"/>
                  </a:lnTo>
                  <a:cubicBezTo>
                    <a:pt x="7465" y="43551"/>
                    <a:pt x="15819" y="41416"/>
                    <a:pt x="12264" y="38573"/>
                  </a:cubicBezTo>
                  <a:cubicBezTo>
                    <a:pt x="8710" y="35730"/>
                    <a:pt x="29240" y="33417"/>
                    <a:pt x="26040" y="30040"/>
                  </a:cubicBezTo>
                  <a:cubicBezTo>
                    <a:pt x="22841" y="26663"/>
                    <a:pt x="44882" y="20263"/>
                    <a:pt x="44882" y="20263"/>
                  </a:cubicBezTo>
                  <a:lnTo>
                    <a:pt x="3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52"/>
            <p:cNvSpPr/>
            <p:nvPr/>
          </p:nvSpPr>
          <p:spPr>
            <a:xfrm>
              <a:off x="3022425" y="3215075"/>
              <a:ext cx="1733800" cy="1315975"/>
            </a:xfrm>
            <a:custGeom>
              <a:rect b="b" l="l" r="r" t="t"/>
              <a:pathLst>
                <a:path extrusionOk="0" h="52639" w="69352">
                  <a:moveTo>
                    <a:pt x="42839" y="9060"/>
                  </a:moveTo>
                  <a:cubicBezTo>
                    <a:pt x="43002" y="9481"/>
                    <a:pt x="43226" y="9755"/>
                    <a:pt x="43226" y="9755"/>
                  </a:cubicBezTo>
                  <a:lnTo>
                    <a:pt x="43226" y="10525"/>
                  </a:lnTo>
                  <a:cubicBezTo>
                    <a:pt x="43205" y="10522"/>
                    <a:pt x="43184" y="10521"/>
                    <a:pt x="43161" y="10521"/>
                  </a:cubicBezTo>
                  <a:cubicBezTo>
                    <a:pt x="42130" y="10521"/>
                    <a:pt x="38989" y="13140"/>
                    <a:pt x="37018" y="14879"/>
                  </a:cubicBezTo>
                  <a:lnTo>
                    <a:pt x="41302" y="10344"/>
                  </a:lnTo>
                  <a:cubicBezTo>
                    <a:pt x="41323" y="10320"/>
                    <a:pt x="41346" y="10298"/>
                    <a:pt x="41372" y="10277"/>
                  </a:cubicBezTo>
                  <a:cubicBezTo>
                    <a:pt x="41591" y="10095"/>
                    <a:pt x="42730" y="9153"/>
                    <a:pt x="42783" y="9085"/>
                  </a:cubicBezTo>
                  <a:cubicBezTo>
                    <a:pt x="42800" y="9073"/>
                    <a:pt x="42819" y="9065"/>
                    <a:pt x="42839" y="9060"/>
                  </a:cubicBezTo>
                  <a:close/>
                  <a:moveTo>
                    <a:pt x="29077" y="15137"/>
                  </a:moveTo>
                  <a:lnTo>
                    <a:pt x="29985" y="16335"/>
                  </a:lnTo>
                  <a:lnTo>
                    <a:pt x="29147" y="16688"/>
                  </a:lnTo>
                  <a:cubicBezTo>
                    <a:pt x="28977" y="16760"/>
                    <a:pt x="28822" y="16859"/>
                    <a:pt x="28686" y="16984"/>
                  </a:cubicBezTo>
                  <a:lnTo>
                    <a:pt x="26575" y="18918"/>
                  </a:lnTo>
                  <a:lnTo>
                    <a:pt x="28857" y="15412"/>
                  </a:lnTo>
                  <a:lnTo>
                    <a:pt x="29077" y="15137"/>
                  </a:lnTo>
                  <a:close/>
                  <a:moveTo>
                    <a:pt x="53980" y="18731"/>
                  </a:moveTo>
                  <a:lnTo>
                    <a:pt x="55579" y="19220"/>
                  </a:lnTo>
                  <a:cubicBezTo>
                    <a:pt x="55579" y="19220"/>
                    <a:pt x="54783" y="19518"/>
                    <a:pt x="53791" y="19887"/>
                  </a:cubicBezTo>
                  <a:cubicBezTo>
                    <a:pt x="53894" y="19317"/>
                    <a:pt x="53980" y="18731"/>
                    <a:pt x="53980" y="18731"/>
                  </a:cubicBezTo>
                  <a:close/>
                  <a:moveTo>
                    <a:pt x="25794" y="20116"/>
                  </a:moveTo>
                  <a:lnTo>
                    <a:pt x="24915" y="21961"/>
                  </a:lnTo>
                  <a:cubicBezTo>
                    <a:pt x="24676" y="22461"/>
                    <a:pt x="24293" y="22878"/>
                    <a:pt x="23814" y="23158"/>
                  </a:cubicBezTo>
                  <a:lnTo>
                    <a:pt x="25794" y="20116"/>
                  </a:lnTo>
                  <a:close/>
                  <a:moveTo>
                    <a:pt x="47272" y="16600"/>
                  </a:moveTo>
                  <a:cubicBezTo>
                    <a:pt x="48152" y="16600"/>
                    <a:pt x="50692" y="17694"/>
                    <a:pt x="50692" y="17694"/>
                  </a:cubicBezTo>
                  <a:lnTo>
                    <a:pt x="49033" y="18228"/>
                  </a:lnTo>
                  <a:cubicBezTo>
                    <a:pt x="48837" y="18081"/>
                    <a:pt x="48628" y="18022"/>
                    <a:pt x="48419" y="18022"/>
                  </a:cubicBezTo>
                  <a:cubicBezTo>
                    <a:pt x="47623" y="18022"/>
                    <a:pt x="46841" y="18879"/>
                    <a:pt x="46841" y="18879"/>
                  </a:cubicBezTo>
                  <a:lnTo>
                    <a:pt x="47018" y="21012"/>
                  </a:lnTo>
                  <a:cubicBezTo>
                    <a:pt x="47018" y="21012"/>
                    <a:pt x="47729" y="21249"/>
                    <a:pt x="48150" y="21249"/>
                  </a:cubicBezTo>
                  <a:cubicBezTo>
                    <a:pt x="48361" y="21249"/>
                    <a:pt x="48499" y="21190"/>
                    <a:pt x="48440" y="21012"/>
                  </a:cubicBezTo>
                  <a:cubicBezTo>
                    <a:pt x="48295" y="20576"/>
                    <a:pt x="49061" y="20536"/>
                    <a:pt x="49345" y="20536"/>
                  </a:cubicBezTo>
                  <a:cubicBezTo>
                    <a:pt x="49408" y="20536"/>
                    <a:pt x="49448" y="20538"/>
                    <a:pt x="49448" y="20538"/>
                  </a:cubicBezTo>
                  <a:cubicBezTo>
                    <a:pt x="49448" y="20538"/>
                    <a:pt x="50156" y="20255"/>
                    <a:pt x="51047" y="19798"/>
                  </a:cubicBezTo>
                  <a:lnTo>
                    <a:pt x="51047" y="20833"/>
                  </a:lnTo>
                  <a:cubicBezTo>
                    <a:pt x="50692" y="21075"/>
                    <a:pt x="49969" y="21251"/>
                    <a:pt x="49891" y="21263"/>
                  </a:cubicBezTo>
                  <a:cubicBezTo>
                    <a:pt x="49625" y="21308"/>
                    <a:pt x="46158" y="25174"/>
                    <a:pt x="46158" y="25174"/>
                  </a:cubicBezTo>
                  <a:lnTo>
                    <a:pt x="44487" y="26690"/>
                  </a:lnTo>
                  <a:cubicBezTo>
                    <a:pt x="42625" y="24372"/>
                    <a:pt x="40264" y="22141"/>
                    <a:pt x="40264" y="22141"/>
                  </a:cubicBezTo>
                  <a:cubicBezTo>
                    <a:pt x="40264" y="22141"/>
                    <a:pt x="41745" y="20955"/>
                    <a:pt x="42990" y="20836"/>
                  </a:cubicBezTo>
                  <a:cubicBezTo>
                    <a:pt x="44234" y="20717"/>
                    <a:pt x="46485" y="16865"/>
                    <a:pt x="47077" y="16629"/>
                  </a:cubicBezTo>
                  <a:cubicBezTo>
                    <a:pt x="47126" y="16609"/>
                    <a:pt x="47193" y="16600"/>
                    <a:pt x="47272" y="16600"/>
                  </a:cubicBezTo>
                  <a:close/>
                  <a:moveTo>
                    <a:pt x="54425" y="27663"/>
                  </a:moveTo>
                  <a:lnTo>
                    <a:pt x="59802" y="29307"/>
                  </a:lnTo>
                  <a:lnTo>
                    <a:pt x="59623" y="31218"/>
                  </a:lnTo>
                  <a:lnTo>
                    <a:pt x="54425" y="27663"/>
                  </a:lnTo>
                  <a:close/>
                  <a:moveTo>
                    <a:pt x="32330" y="20010"/>
                  </a:moveTo>
                  <a:cubicBezTo>
                    <a:pt x="32335" y="20044"/>
                    <a:pt x="32338" y="20064"/>
                    <a:pt x="32338" y="20064"/>
                  </a:cubicBezTo>
                  <a:cubicBezTo>
                    <a:pt x="31742" y="22333"/>
                    <a:pt x="31976" y="23994"/>
                    <a:pt x="32440" y="25170"/>
                  </a:cubicBezTo>
                  <a:lnTo>
                    <a:pt x="30240" y="32448"/>
                  </a:lnTo>
                  <a:lnTo>
                    <a:pt x="29796" y="33174"/>
                  </a:lnTo>
                  <a:lnTo>
                    <a:pt x="27299" y="28023"/>
                  </a:lnTo>
                  <a:cubicBezTo>
                    <a:pt x="27014" y="27436"/>
                    <a:pt x="27088" y="26740"/>
                    <a:pt x="27488" y="26226"/>
                  </a:cubicBezTo>
                  <a:lnTo>
                    <a:pt x="32330" y="20010"/>
                  </a:lnTo>
                  <a:close/>
                  <a:moveTo>
                    <a:pt x="12605" y="43339"/>
                  </a:moveTo>
                  <a:lnTo>
                    <a:pt x="12594" y="43350"/>
                  </a:lnTo>
                  <a:lnTo>
                    <a:pt x="13038" y="43854"/>
                  </a:lnTo>
                  <a:lnTo>
                    <a:pt x="9078" y="47187"/>
                  </a:lnTo>
                  <a:cubicBezTo>
                    <a:pt x="9059" y="47109"/>
                    <a:pt x="9021" y="47035"/>
                    <a:pt x="8971" y="46972"/>
                  </a:cubicBezTo>
                  <a:lnTo>
                    <a:pt x="8382" y="46706"/>
                  </a:lnTo>
                  <a:cubicBezTo>
                    <a:pt x="8216" y="46631"/>
                    <a:pt x="8131" y="46444"/>
                    <a:pt x="8183" y="46270"/>
                  </a:cubicBezTo>
                  <a:lnTo>
                    <a:pt x="8591" y="44921"/>
                  </a:lnTo>
                  <a:cubicBezTo>
                    <a:pt x="8625" y="44808"/>
                    <a:pt x="8690" y="44709"/>
                    <a:pt x="8779" y="44634"/>
                  </a:cubicBezTo>
                  <a:lnTo>
                    <a:pt x="9324" y="44174"/>
                  </a:lnTo>
                  <a:lnTo>
                    <a:pt x="10188" y="45196"/>
                  </a:lnTo>
                  <a:lnTo>
                    <a:pt x="12605" y="43339"/>
                  </a:lnTo>
                  <a:close/>
                  <a:moveTo>
                    <a:pt x="38719" y="1"/>
                  </a:moveTo>
                  <a:cubicBezTo>
                    <a:pt x="38421" y="1"/>
                    <a:pt x="38130" y="149"/>
                    <a:pt x="37960" y="418"/>
                  </a:cubicBezTo>
                  <a:lnTo>
                    <a:pt x="37518" y="1113"/>
                  </a:lnTo>
                  <a:cubicBezTo>
                    <a:pt x="37472" y="1186"/>
                    <a:pt x="37417" y="1251"/>
                    <a:pt x="37352" y="1308"/>
                  </a:cubicBezTo>
                  <a:lnTo>
                    <a:pt x="36295" y="2232"/>
                  </a:lnTo>
                  <a:cubicBezTo>
                    <a:pt x="36123" y="2382"/>
                    <a:pt x="36015" y="2592"/>
                    <a:pt x="35992" y="2820"/>
                  </a:cubicBezTo>
                  <a:lnTo>
                    <a:pt x="35943" y="3299"/>
                  </a:lnTo>
                  <a:cubicBezTo>
                    <a:pt x="35922" y="3526"/>
                    <a:pt x="35814" y="3734"/>
                    <a:pt x="35643" y="3885"/>
                  </a:cubicBezTo>
                  <a:lnTo>
                    <a:pt x="28799" y="9903"/>
                  </a:lnTo>
                  <a:lnTo>
                    <a:pt x="27643" y="8866"/>
                  </a:lnTo>
                  <a:lnTo>
                    <a:pt x="28109" y="8445"/>
                  </a:lnTo>
                  <a:cubicBezTo>
                    <a:pt x="28389" y="8079"/>
                    <a:pt x="28167" y="7547"/>
                    <a:pt x="27710" y="7487"/>
                  </a:cubicBezTo>
                  <a:lnTo>
                    <a:pt x="26017" y="7267"/>
                  </a:lnTo>
                  <a:cubicBezTo>
                    <a:pt x="25921" y="7254"/>
                    <a:pt x="25825" y="7248"/>
                    <a:pt x="25729" y="7248"/>
                  </a:cubicBezTo>
                  <a:cubicBezTo>
                    <a:pt x="25236" y="7248"/>
                    <a:pt x="24754" y="7411"/>
                    <a:pt x="24360" y="7716"/>
                  </a:cubicBezTo>
                  <a:lnTo>
                    <a:pt x="24023" y="7977"/>
                  </a:lnTo>
                  <a:cubicBezTo>
                    <a:pt x="23540" y="8352"/>
                    <a:pt x="23253" y="8924"/>
                    <a:pt x="23244" y="9535"/>
                  </a:cubicBezTo>
                  <a:lnTo>
                    <a:pt x="23241" y="9766"/>
                  </a:lnTo>
                  <a:cubicBezTo>
                    <a:pt x="23233" y="10272"/>
                    <a:pt x="23418" y="10764"/>
                    <a:pt x="23756" y="11139"/>
                  </a:cubicBezTo>
                  <a:lnTo>
                    <a:pt x="25124" y="12658"/>
                  </a:lnTo>
                  <a:lnTo>
                    <a:pt x="24217" y="13135"/>
                  </a:lnTo>
                  <a:cubicBezTo>
                    <a:pt x="24034" y="13231"/>
                    <a:pt x="23868" y="13358"/>
                    <a:pt x="23728" y="13510"/>
                  </a:cubicBezTo>
                  <a:lnTo>
                    <a:pt x="21398" y="16038"/>
                  </a:lnTo>
                  <a:cubicBezTo>
                    <a:pt x="21238" y="16212"/>
                    <a:pt x="21111" y="16415"/>
                    <a:pt x="21028" y="16637"/>
                  </a:cubicBezTo>
                  <a:lnTo>
                    <a:pt x="19964" y="19460"/>
                  </a:lnTo>
                  <a:cubicBezTo>
                    <a:pt x="19682" y="20209"/>
                    <a:pt x="19124" y="20822"/>
                    <a:pt x="18404" y="21171"/>
                  </a:cubicBezTo>
                  <a:lnTo>
                    <a:pt x="17846" y="21441"/>
                  </a:lnTo>
                  <a:cubicBezTo>
                    <a:pt x="17769" y="21479"/>
                    <a:pt x="17686" y="21497"/>
                    <a:pt x="17604" y="21497"/>
                  </a:cubicBezTo>
                  <a:cubicBezTo>
                    <a:pt x="17470" y="21497"/>
                    <a:pt x="17337" y="21448"/>
                    <a:pt x="17234" y="21355"/>
                  </a:cubicBezTo>
                  <a:lnTo>
                    <a:pt x="17179" y="21307"/>
                  </a:lnTo>
                  <a:cubicBezTo>
                    <a:pt x="17023" y="21165"/>
                    <a:pt x="16821" y="21088"/>
                    <a:pt x="16612" y="21088"/>
                  </a:cubicBezTo>
                  <a:cubicBezTo>
                    <a:pt x="16597" y="21088"/>
                    <a:pt x="16582" y="21089"/>
                    <a:pt x="16567" y="21090"/>
                  </a:cubicBezTo>
                  <a:lnTo>
                    <a:pt x="15564" y="21143"/>
                  </a:lnTo>
                  <a:cubicBezTo>
                    <a:pt x="15349" y="21154"/>
                    <a:pt x="15146" y="21246"/>
                    <a:pt x="14997" y="21402"/>
                  </a:cubicBezTo>
                  <a:lnTo>
                    <a:pt x="12580" y="23920"/>
                  </a:lnTo>
                  <a:cubicBezTo>
                    <a:pt x="12454" y="24051"/>
                    <a:pt x="12381" y="24223"/>
                    <a:pt x="12375" y="24405"/>
                  </a:cubicBezTo>
                  <a:lnTo>
                    <a:pt x="12323" y="25879"/>
                  </a:lnTo>
                  <a:cubicBezTo>
                    <a:pt x="12308" y="26295"/>
                    <a:pt x="12643" y="26642"/>
                    <a:pt x="13059" y="26642"/>
                  </a:cubicBezTo>
                  <a:lnTo>
                    <a:pt x="13889" y="26642"/>
                  </a:lnTo>
                  <a:cubicBezTo>
                    <a:pt x="14108" y="26642"/>
                    <a:pt x="14287" y="26815"/>
                    <a:pt x="14293" y="27034"/>
                  </a:cubicBezTo>
                  <a:lnTo>
                    <a:pt x="14370" y="29431"/>
                  </a:lnTo>
                  <a:cubicBezTo>
                    <a:pt x="14388" y="30035"/>
                    <a:pt x="14221" y="30630"/>
                    <a:pt x="13891" y="31134"/>
                  </a:cubicBezTo>
                  <a:lnTo>
                    <a:pt x="10996" y="35555"/>
                  </a:lnTo>
                  <a:cubicBezTo>
                    <a:pt x="10442" y="36402"/>
                    <a:pt x="9783" y="37174"/>
                    <a:pt x="9034" y="37856"/>
                  </a:cubicBezTo>
                  <a:lnTo>
                    <a:pt x="2456" y="43848"/>
                  </a:lnTo>
                  <a:lnTo>
                    <a:pt x="2689" y="44229"/>
                  </a:lnTo>
                  <a:lnTo>
                    <a:pt x="268" y="45648"/>
                  </a:lnTo>
                  <a:cubicBezTo>
                    <a:pt x="74" y="45760"/>
                    <a:pt x="1" y="46004"/>
                    <a:pt x="100" y="46204"/>
                  </a:cubicBezTo>
                  <a:lnTo>
                    <a:pt x="1909" y="49861"/>
                  </a:lnTo>
                  <a:cubicBezTo>
                    <a:pt x="2020" y="50087"/>
                    <a:pt x="2250" y="50231"/>
                    <a:pt x="2502" y="50231"/>
                  </a:cubicBezTo>
                  <a:cubicBezTo>
                    <a:pt x="2509" y="50231"/>
                    <a:pt x="2516" y="50231"/>
                    <a:pt x="2523" y="50231"/>
                  </a:cubicBezTo>
                  <a:cubicBezTo>
                    <a:pt x="2945" y="50219"/>
                    <a:pt x="3582" y="50202"/>
                    <a:pt x="3964" y="50199"/>
                  </a:cubicBezTo>
                  <a:cubicBezTo>
                    <a:pt x="4229" y="50197"/>
                    <a:pt x="4468" y="50037"/>
                    <a:pt x="4570" y="49792"/>
                  </a:cubicBezTo>
                  <a:cubicBezTo>
                    <a:pt x="4673" y="49546"/>
                    <a:pt x="4620" y="49263"/>
                    <a:pt x="4434" y="49073"/>
                  </a:cubicBezTo>
                  <a:lnTo>
                    <a:pt x="3748" y="48830"/>
                  </a:lnTo>
                  <a:cubicBezTo>
                    <a:pt x="3554" y="48763"/>
                    <a:pt x="3440" y="48560"/>
                    <a:pt x="3483" y="48359"/>
                  </a:cubicBezTo>
                  <a:lnTo>
                    <a:pt x="3812" y="46804"/>
                  </a:lnTo>
                  <a:cubicBezTo>
                    <a:pt x="3839" y="46676"/>
                    <a:pt x="3903" y="46558"/>
                    <a:pt x="3995" y="46465"/>
                  </a:cubicBezTo>
                  <a:lnTo>
                    <a:pt x="4564" y="45896"/>
                  </a:lnTo>
                  <a:lnTo>
                    <a:pt x="5631" y="46963"/>
                  </a:lnTo>
                  <a:lnTo>
                    <a:pt x="6253" y="46394"/>
                  </a:lnTo>
                  <a:lnTo>
                    <a:pt x="6678" y="47478"/>
                  </a:lnTo>
                  <a:cubicBezTo>
                    <a:pt x="6762" y="47693"/>
                    <a:pt x="6965" y="47839"/>
                    <a:pt x="7194" y="47851"/>
                  </a:cubicBezTo>
                  <a:cubicBezTo>
                    <a:pt x="7499" y="47868"/>
                    <a:pt x="7930" y="47893"/>
                    <a:pt x="8262" y="47916"/>
                  </a:cubicBezTo>
                  <a:cubicBezTo>
                    <a:pt x="8127" y="48116"/>
                    <a:pt x="8118" y="48376"/>
                    <a:pt x="8234" y="48587"/>
                  </a:cubicBezTo>
                  <a:lnTo>
                    <a:pt x="10161" y="52012"/>
                  </a:lnTo>
                  <a:cubicBezTo>
                    <a:pt x="10292" y="52245"/>
                    <a:pt x="10531" y="52398"/>
                    <a:pt x="10797" y="52420"/>
                  </a:cubicBezTo>
                  <a:lnTo>
                    <a:pt x="13447" y="52637"/>
                  </a:lnTo>
                  <a:cubicBezTo>
                    <a:pt x="13466" y="52638"/>
                    <a:pt x="13485" y="52639"/>
                    <a:pt x="13504" y="52639"/>
                  </a:cubicBezTo>
                  <a:cubicBezTo>
                    <a:pt x="13846" y="52639"/>
                    <a:pt x="14144" y="52391"/>
                    <a:pt x="14199" y="52047"/>
                  </a:cubicBezTo>
                  <a:cubicBezTo>
                    <a:pt x="14258" y="51685"/>
                    <a:pt x="14029" y="51338"/>
                    <a:pt x="13672" y="51251"/>
                  </a:cubicBezTo>
                  <a:lnTo>
                    <a:pt x="13191" y="51132"/>
                  </a:lnTo>
                  <a:cubicBezTo>
                    <a:pt x="12919" y="51065"/>
                    <a:pt x="12717" y="50840"/>
                    <a:pt x="12681" y="50563"/>
                  </a:cubicBezTo>
                  <a:lnTo>
                    <a:pt x="12496" y="49186"/>
                  </a:lnTo>
                  <a:cubicBezTo>
                    <a:pt x="12465" y="48944"/>
                    <a:pt x="12553" y="48702"/>
                    <a:pt x="12733" y="48538"/>
                  </a:cubicBezTo>
                  <a:lnTo>
                    <a:pt x="13026" y="48273"/>
                  </a:lnTo>
                  <a:lnTo>
                    <a:pt x="13813" y="49997"/>
                  </a:lnTo>
                  <a:cubicBezTo>
                    <a:pt x="13911" y="50213"/>
                    <a:pt x="14110" y="50366"/>
                    <a:pt x="14344" y="50406"/>
                  </a:cubicBezTo>
                  <a:lnTo>
                    <a:pt x="16669" y="50796"/>
                  </a:lnTo>
                  <a:cubicBezTo>
                    <a:pt x="16703" y="50802"/>
                    <a:pt x="16738" y="50805"/>
                    <a:pt x="16772" y="50805"/>
                  </a:cubicBezTo>
                  <a:cubicBezTo>
                    <a:pt x="17054" y="50805"/>
                    <a:pt x="17308" y="50613"/>
                    <a:pt x="17378" y="50332"/>
                  </a:cubicBezTo>
                  <a:cubicBezTo>
                    <a:pt x="17457" y="50015"/>
                    <a:pt x="17281" y="49691"/>
                    <a:pt x="16972" y="49587"/>
                  </a:cubicBezTo>
                  <a:lnTo>
                    <a:pt x="16556" y="49446"/>
                  </a:lnTo>
                  <a:cubicBezTo>
                    <a:pt x="16321" y="49368"/>
                    <a:pt x="16158" y="49153"/>
                    <a:pt x="16147" y="48906"/>
                  </a:cubicBezTo>
                  <a:lnTo>
                    <a:pt x="16088" y="47674"/>
                  </a:lnTo>
                  <a:cubicBezTo>
                    <a:pt x="16077" y="47458"/>
                    <a:pt x="16174" y="47251"/>
                    <a:pt x="16345" y="47120"/>
                  </a:cubicBezTo>
                  <a:lnTo>
                    <a:pt x="18834" y="45216"/>
                  </a:lnTo>
                  <a:lnTo>
                    <a:pt x="19323" y="45680"/>
                  </a:lnTo>
                  <a:lnTo>
                    <a:pt x="25583" y="40075"/>
                  </a:lnTo>
                  <a:lnTo>
                    <a:pt x="24202" y="42342"/>
                  </a:lnTo>
                  <a:lnTo>
                    <a:pt x="25627" y="42627"/>
                  </a:lnTo>
                  <a:cubicBezTo>
                    <a:pt x="25137" y="43218"/>
                    <a:pt x="24411" y="44091"/>
                    <a:pt x="24087" y="44476"/>
                  </a:cubicBezTo>
                  <a:cubicBezTo>
                    <a:pt x="23832" y="44779"/>
                    <a:pt x="23739" y="45188"/>
                    <a:pt x="23837" y="45572"/>
                  </a:cubicBezTo>
                  <a:lnTo>
                    <a:pt x="26044" y="47972"/>
                  </a:lnTo>
                  <a:lnTo>
                    <a:pt x="28880" y="48094"/>
                  </a:lnTo>
                  <a:cubicBezTo>
                    <a:pt x="29056" y="48092"/>
                    <a:pt x="29191" y="47934"/>
                    <a:pt x="29163" y="47760"/>
                  </a:cubicBezTo>
                  <a:cubicBezTo>
                    <a:pt x="29118" y="47481"/>
                    <a:pt x="28862" y="47090"/>
                    <a:pt x="27881" y="46846"/>
                  </a:cubicBezTo>
                  <a:lnTo>
                    <a:pt x="26814" y="44653"/>
                  </a:lnTo>
                  <a:lnTo>
                    <a:pt x="27754" y="43053"/>
                  </a:lnTo>
                  <a:lnTo>
                    <a:pt x="29244" y="43350"/>
                  </a:lnTo>
                  <a:lnTo>
                    <a:pt x="34517" y="32922"/>
                  </a:lnTo>
                  <a:lnTo>
                    <a:pt x="36180" y="28743"/>
                  </a:lnTo>
                  <a:lnTo>
                    <a:pt x="39707" y="31028"/>
                  </a:lnTo>
                  <a:lnTo>
                    <a:pt x="37737" y="32816"/>
                  </a:lnTo>
                  <a:cubicBezTo>
                    <a:pt x="37415" y="33107"/>
                    <a:pt x="37177" y="33471"/>
                    <a:pt x="37020" y="33876"/>
                  </a:cubicBezTo>
                  <a:lnTo>
                    <a:pt x="35844" y="36939"/>
                  </a:lnTo>
                  <a:cubicBezTo>
                    <a:pt x="35551" y="37700"/>
                    <a:pt x="35065" y="38373"/>
                    <a:pt x="34434" y="38890"/>
                  </a:cubicBezTo>
                  <a:lnTo>
                    <a:pt x="32418" y="40541"/>
                  </a:lnTo>
                  <a:lnTo>
                    <a:pt x="33344" y="41465"/>
                  </a:lnTo>
                  <a:lnTo>
                    <a:pt x="31122" y="42967"/>
                  </a:lnTo>
                  <a:cubicBezTo>
                    <a:pt x="30598" y="43319"/>
                    <a:pt x="30475" y="44038"/>
                    <a:pt x="30851" y="44547"/>
                  </a:cubicBezTo>
                  <a:cubicBezTo>
                    <a:pt x="31330" y="45193"/>
                    <a:pt x="31941" y="46020"/>
                    <a:pt x="32281" y="46483"/>
                  </a:cubicBezTo>
                  <a:cubicBezTo>
                    <a:pt x="32448" y="46708"/>
                    <a:pt x="32702" y="46852"/>
                    <a:pt x="32982" y="46875"/>
                  </a:cubicBezTo>
                  <a:lnTo>
                    <a:pt x="35148" y="47057"/>
                  </a:lnTo>
                  <a:cubicBezTo>
                    <a:pt x="35157" y="47057"/>
                    <a:pt x="35167" y="47058"/>
                    <a:pt x="35176" y="47058"/>
                  </a:cubicBezTo>
                  <a:cubicBezTo>
                    <a:pt x="35343" y="47058"/>
                    <a:pt x="35489" y="46937"/>
                    <a:pt x="35517" y="46769"/>
                  </a:cubicBezTo>
                  <a:cubicBezTo>
                    <a:pt x="35546" y="46592"/>
                    <a:pt x="35434" y="46422"/>
                    <a:pt x="35261" y="46379"/>
                  </a:cubicBezTo>
                  <a:lnTo>
                    <a:pt x="34747" y="46250"/>
                  </a:lnTo>
                  <a:cubicBezTo>
                    <a:pt x="34394" y="46163"/>
                    <a:pt x="34132" y="45866"/>
                    <a:pt x="34088" y="45506"/>
                  </a:cubicBezTo>
                  <a:lnTo>
                    <a:pt x="34013" y="44881"/>
                  </a:lnTo>
                  <a:cubicBezTo>
                    <a:pt x="33994" y="44722"/>
                    <a:pt x="34023" y="44562"/>
                    <a:pt x="34095" y="44420"/>
                  </a:cubicBezTo>
                  <a:lnTo>
                    <a:pt x="34650" y="43350"/>
                  </a:lnTo>
                  <a:lnTo>
                    <a:pt x="35761" y="44282"/>
                  </a:lnTo>
                  <a:lnTo>
                    <a:pt x="37006" y="43438"/>
                  </a:lnTo>
                  <a:lnTo>
                    <a:pt x="38940" y="41914"/>
                  </a:lnTo>
                  <a:lnTo>
                    <a:pt x="38424" y="43860"/>
                  </a:lnTo>
                  <a:cubicBezTo>
                    <a:pt x="38336" y="44185"/>
                    <a:pt x="38581" y="44594"/>
                    <a:pt x="38917" y="44594"/>
                  </a:cubicBezTo>
                  <a:lnTo>
                    <a:pt x="43961" y="44594"/>
                  </a:lnTo>
                  <a:cubicBezTo>
                    <a:pt x="44346" y="44594"/>
                    <a:pt x="44549" y="44054"/>
                    <a:pt x="44301" y="43760"/>
                  </a:cubicBezTo>
                  <a:cubicBezTo>
                    <a:pt x="43445" y="42737"/>
                    <a:pt x="40975" y="42713"/>
                    <a:pt x="40975" y="42713"/>
                  </a:cubicBezTo>
                  <a:lnTo>
                    <a:pt x="41805" y="40054"/>
                  </a:lnTo>
                  <a:lnTo>
                    <a:pt x="42456" y="40103"/>
                  </a:lnTo>
                  <a:cubicBezTo>
                    <a:pt x="42456" y="40103"/>
                    <a:pt x="42828" y="39302"/>
                    <a:pt x="43357" y="38165"/>
                  </a:cubicBezTo>
                  <a:lnTo>
                    <a:pt x="47197" y="33008"/>
                  </a:lnTo>
                  <a:cubicBezTo>
                    <a:pt x="47349" y="32804"/>
                    <a:pt x="47581" y="32697"/>
                    <a:pt x="47816" y="32697"/>
                  </a:cubicBezTo>
                  <a:cubicBezTo>
                    <a:pt x="47983" y="32697"/>
                    <a:pt x="48151" y="32751"/>
                    <a:pt x="48292" y="32862"/>
                  </a:cubicBezTo>
                  <a:lnTo>
                    <a:pt x="53243" y="33767"/>
                  </a:lnTo>
                  <a:cubicBezTo>
                    <a:pt x="53296" y="33777"/>
                    <a:pt x="53310" y="33848"/>
                    <a:pt x="53261" y="33876"/>
                  </a:cubicBezTo>
                  <a:lnTo>
                    <a:pt x="48292" y="36684"/>
                  </a:lnTo>
                  <a:lnTo>
                    <a:pt x="49092" y="37351"/>
                  </a:lnTo>
                  <a:lnTo>
                    <a:pt x="47483" y="37390"/>
                  </a:lnTo>
                  <a:cubicBezTo>
                    <a:pt x="47341" y="37394"/>
                    <a:pt x="47202" y="37417"/>
                    <a:pt x="47067" y="37460"/>
                  </a:cubicBezTo>
                  <a:lnTo>
                    <a:pt x="46640" y="37596"/>
                  </a:lnTo>
                  <a:cubicBezTo>
                    <a:pt x="45909" y="37830"/>
                    <a:pt x="45474" y="38581"/>
                    <a:pt x="45635" y="39331"/>
                  </a:cubicBezTo>
                  <a:cubicBezTo>
                    <a:pt x="45657" y="39431"/>
                    <a:pt x="45670" y="39503"/>
                    <a:pt x="45670" y="39529"/>
                  </a:cubicBezTo>
                  <a:cubicBezTo>
                    <a:pt x="45670" y="39662"/>
                    <a:pt x="48737" y="42417"/>
                    <a:pt x="48870" y="42462"/>
                  </a:cubicBezTo>
                  <a:cubicBezTo>
                    <a:pt x="48983" y="42500"/>
                    <a:pt x="51607" y="42633"/>
                    <a:pt x="52413" y="42673"/>
                  </a:cubicBezTo>
                  <a:cubicBezTo>
                    <a:pt x="52417" y="42673"/>
                    <a:pt x="52420" y="42673"/>
                    <a:pt x="52423" y="42673"/>
                  </a:cubicBezTo>
                  <a:cubicBezTo>
                    <a:pt x="52558" y="42673"/>
                    <a:pt x="52675" y="42573"/>
                    <a:pt x="52691" y="42438"/>
                  </a:cubicBezTo>
                  <a:cubicBezTo>
                    <a:pt x="52709" y="42300"/>
                    <a:pt x="52617" y="42170"/>
                    <a:pt x="52481" y="42141"/>
                  </a:cubicBezTo>
                  <a:lnTo>
                    <a:pt x="51492" y="41929"/>
                  </a:lnTo>
                  <a:lnTo>
                    <a:pt x="51049" y="41222"/>
                  </a:lnTo>
                  <a:cubicBezTo>
                    <a:pt x="50823" y="40857"/>
                    <a:pt x="50996" y="40375"/>
                    <a:pt x="51403" y="40240"/>
                  </a:cubicBezTo>
                  <a:lnTo>
                    <a:pt x="52159" y="39396"/>
                  </a:lnTo>
                  <a:lnTo>
                    <a:pt x="58779" y="37128"/>
                  </a:lnTo>
                  <a:lnTo>
                    <a:pt x="58738" y="40448"/>
                  </a:lnTo>
                  <a:cubicBezTo>
                    <a:pt x="58737" y="40611"/>
                    <a:pt x="58619" y="40748"/>
                    <a:pt x="58459" y="40773"/>
                  </a:cubicBezTo>
                  <a:lnTo>
                    <a:pt x="58371" y="40789"/>
                  </a:lnTo>
                  <a:cubicBezTo>
                    <a:pt x="58152" y="40825"/>
                    <a:pt x="58029" y="41060"/>
                    <a:pt x="58125" y="41260"/>
                  </a:cubicBezTo>
                  <a:lnTo>
                    <a:pt x="58336" y="41705"/>
                  </a:lnTo>
                  <a:cubicBezTo>
                    <a:pt x="58711" y="42228"/>
                    <a:pt x="58332" y="42485"/>
                    <a:pt x="58023" y="42600"/>
                  </a:cubicBezTo>
                  <a:cubicBezTo>
                    <a:pt x="57983" y="42615"/>
                    <a:pt x="57943" y="42622"/>
                    <a:pt x="57903" y="42622"/>
                  </a:cubicBezTo>
                  <a:cubicBezTo>
                    <a:pt x="57774" y="42622"/>
                    <a:pt x="57653" y="42549"/>
                    <a:pt x="57597" y="42426"/>
                  </a:cubicBezTo>
                  <a:lnTo>
                    <a:pt x="57387" y="41959"/>
                  </a:lnTo>
                  <a:cubicBezTo>
                    <a:pt x="57332" y="41837"/>
                    <a:pt x="57212" y="41761"/>
                    <a:pt x="57082" y="41761"/>
                  </a:cubicBezTo>
                  <a:cubicBezTo>
                    <a:pt x="57057" y="41761"/>
                    <a:pt x="57032" y="41764"/>
                    <a:pt x="57007" y="41770"/>
                  </a:cubicBezTo>
                  <a:cubicBezTo>
                    <a:pt x="56851" y="41806"/>
                    <a:pt x="56743" y="41948"/>
                    <a:pt x="56750" y="42108"/>
                  </a:cubicBezTo>
                  <a:lnTo>
                    <a:pt x="56774" y="42798"/>
                  </a:lnTo>
                  <a:cubicBezTo>
                    <a:pt x="56777" y="42894"/>
                    <a:pt x="56822" y="42984"/>
                    <a:pt x="56896" y="43045"/>
                  </a:cubicBezTo>
                  <a:lnTo>
                    <a:pt x="57859" y="43829"/>
                  </a:lnTo>
                  <a:cubicBezTo>
                    <a:pt x="57919" y="43877"/>
                    <a:pt x="57994" y="43904"/>
                    <a:pt x="58071" y="43904"/>
                  </a:cubicBezTo>
                  <a:cubicBezTo>
                    <a:pt x="58091" y="43904"/>
                    <a:pt x="58112" y="43902"/>
                    <a:pt x="58132" y="43898"/>
                  </a:cubicBezTo>
                  <a:lnTo>
                    <a:pt x="60183" y="43504"/>
                  </a:lnTo>
                  <a:cubicBezTo>
                    <a:pt x="60264" y="43488"/>
                    <a:pt x="60341" y="43447"/>
                    <a:pt x="60386" y="43378"/>
                  </a:cubicBezTo>
                  <a:cubicBezTo>
                    <a:pt x="60881" y="42628"/>
                    <a:pt x="61312" y="38861"/>
                    <a:pt x="61312" y="38861"/>
                  </a:cubicBezTo>
                  <a:lnTo>
                    <a:pt x="61783" y="38213"/>
                  </a:lnTo>
                  <a:cubicBezTo>
                    <a:pt x="61939" y="37999"/>
                    <a:pt x="62025" y="37740"/>
                    <a:pt x="62027" y="37475"/>
                  </a:cubicBezTo>
                  <a:lnTo>
                    <a:pt x="62068" y="33173"/>
                  </a:lnTo>
                  <a:lnTo>
                    <a:pt x="63824" y="31084"/>
                  </a:lnTo>
                  <a:cubicBezTo>
                    <a:pt x="64940" y="29756"/>
                    <a:pt x="65177" y="27898"/>
                    <a:pt x="64430" y="26333"/>
                  </a:cubicBezTo>
                  <a:lnTo>
                    <a:pt x="64412" y="26296"/>
                  </a:lnTo>
                  <a:lnTo>
                    <a:pt x="65311" y="25262"/>
                  </a:lnTo>
                  <a:lnTo>
                    <a:pt x="65978" y="25840"/>
                  </a:lnTo>
                  <a:lnTo>
                    <a:pt x="67045" y="24730"/>
                  </a:lnTo>
                  <a:lnTo>
                    <a:pt x="67655" y="25182"/>
                  </a:lnTo>
                  <a:cubicBezTo>
                    <a:pt x="67774" y="25270"/>
                    <a:pt x="67910" y="25311"/>
                    <a:pt x="68043" y="25311"/>
                  </a:cubicBezTo>
                  <a:cubicBezTo>
                    <a:pt x="68323" y="25311"/>
                    <a:pt x="68592" y="25130"/>
                    <a:pt x="68674" y="24830"/>
                  </a:cubicBezTo>
                  <a:lnTo>
                    <a:pt x="68690" y="24773"/>
                  </a:lnTo>
                  <a:lnTo>
                    <a:pt x="69138" y="23612"/>
                  </a:lnTo>
                  <a:cubicBezTo>
                    <a:pt x="69336" y="23099"/>
                    <a:pt x="69352" y="22534"/>
                    <a:pt x="69181" y="22011"/>
                  </a:cubicBezTo>
                  <a:lnTo>
                    <a:pt x="68955" y="21322"/>
                  </a:lnTo>
                  <a:cubicBezTo>
                    <a:pt x="68783" y="20796"/>
                    <a:pt x="68434" y="20346"/>
                    <a:pt x="67966" y="20049"/>
                  </a:cubicBezTo>
                  <a:lnTo>
                    <a:pt x="67511" y="19761"/>
                  </a:lnTo>
                  <a:cubicBezTo>
                    <a:pt x="67118" y="19512"/>
                    <a:pt x="66675" y="19390"/>
                    <a:pt x="66235" y="19390"/>
                  </a:cubicBezTo>
                  <a:cubicBezTo>
                    <a:pt x="65636" y="19390"/>
                    <a:pt x="65041" y="19615"/>
                    <a:pt x="64584" y="20053"/>
                  </a:cubicBezTo>
                  <a:lnTo>
                    <a:pt x="62419" y="22126"/>
                  </a:lnTo>
                  <a:lnTo>
                    <a:pt x="60734" y="18598"/>
                  </a:lnTo>
                  <a:lnTo>
                    <a:pt x="53795" y="14659"/>
                  </a:lnTo>
                  <a:cubicBezTo>
                    <a:pt x="53611" y="14555"/>
                    <a:pt x="53408" y="14504"/>
                    <a:pt x="53206" y="14504"/>
                  </a:cubicBezTo>
                  <a:cubicBezTo>
                    <a:pt x="52912" y="14504"/>
                    <a:pt x="52621" y="14613"/>
                    <a:pt x="52394" y="14822"/>
                  </a:cubicBezTo>
                  <a:cubicBezTo>
                    <a:pt x="51280" y="14394"/>
                    <a:pt x="50059" y="13999"/>
                    <a:pt x="49565" y="13368"/>
                  </a:cubicBezTo>
                  <a:cubicBezTo>
                    <a:pt x="48499" y="12005"/>
                    <a:pt x="47728" y="11176"/>
                    <a:pt x="47728" y="11176"/>
                  </a:cubicBezTo>
                  <a:lnTo>
                    <a:pt x="47611" y="10169"/>
                  </a:lnTo>
                  <a:lnTo>
                    <a:pt x="48440" y="10110"/>
                  </a:lnTo>
                  <a:lnTo>
                    <a:pt x="48499" y="9398"/>
                  </a:lnTo>
                  <a:cubicBezTo>
                    <a:pt x="50277" y="8451"/>
                    <a:pt x="49506" y="7503"/>
                    <a:pt x="48085" y="6674"/>
                  </a:cubicBezTo>
                  <a:cubicBezTo>
                    <a:pt x="47279" y="6204"/>
                    <a:pt x="46352" y="5793"/>
                    <a:pt x="45430" y="5793"/>
                  </a:cubicBezTo>
                  <a:cubicBezTo>
                    <a:pt x="44797" y="5793"/>
                    <a:pt x="44166" y="5987"/>
                    <a:pt x="43580" y="6488"/>
                  </a:cubicBezTo>
                  <a:cubicBezTo>
                    <a:pt x="43510" y="6434"/>
                    <a:pt x="43431" y="6375"/>
                    <a:pt x="43351" y="6317"/>
                  </a:cubicBezTo>
                  <a:cubicBezTo>
                    <a:pt x="43209" y="6213"/>
                    <a:pt x="43044" y="6163"/>
                    <a:pt x="42880" y="6163"/>
                  </a:cubicBezTo>
                  <a:cubicBezTo>
                    <a:pt x="42639" y="6163"/>
                    <a:pt x="42402" y="6272"/>
                    <a:pt x="42245" y="6478"/>
                  </a:cubicBezTo>
                  <a:lnTo>
                    <a:pt x="41804" y="7059"/>
                  </a:lnTo>
                  <a:cubicBezTo>
                    <a:pt x="41758" y="7120"/>
                    <a:pt x="41703" y="7173"/>
                    <a:pt x="41641" y="7219"/>
                  </a:cubicBezTo>
                  <a:lnTo>
                    <a:pt x="40637" y="7958"/>
                  </a:lnTo>
                  <a:cubicBezTo>
                    <a:pt x="40475" y="8077"/>
                    <a:pt x="40363" y="8255"/>
                    <a:pt x="40327" y="8454"/>
                  </a:cubicBezTo>
                  <a:lnTo>
                    <a:pt x="40248" y="8874"/>
                  </a:lnTo>
                  <a:cubicBezTo>
                    <a:pt x="40212" y="9072"/>
                    <a:pt x="40100" y="9249"/>
                    <a:pt x="39938" y="9369"/>
                  </a:cubicBezTo>
                  <a:lnTo>
                    <a:pt x="33438" y="14174"/>
                  </a:lnTo>
                  <a:lnTo>
                    <a:pt x="32495" y="13172"/>
                  </a:lnTo>
                  <a:lnTo>
                    <a:pt x="32937" y="12836"/>
                  </a:lnTo>
                  <a:cubicBezTo>
                    <a:pt x="33213" y="12533"/>
                    <a:pt x="33056" y="12045"/>
                    <a:pt x="32656" y="11959"/>
                  </a:cubicBezTo>
                  <a:lnTo>
                    <a:pt x="31761" y="11764"/>
                  </a:lnTo>
                  <a:lnTo>
                    <a:pt x="37267" y="4850"/>
                  </a:lnTo>
                  <a:cubicBezTo>
                    <a:pt x="37289" y="4822"/>
                    <a:pt x="37314" y="4795"/>
                    <a:pt x="37339" y="4770"/>
                  </a:cubicBezTo>
                  <a:cubicBezTo>
                    <a:pt x="37569" y="4544"/>
                    <a:pt x="38759" y="3377"/>
                    <a:pt x="38812" y="3295"/>
                  </a:cubicBezTo>
                  <a:cubicBezTo>
                    <a:pt x="38845" y="3247"/>
                    <a:pt x="39234" y="3143"/>
                    <a:pt x="39574" y="3060"/>
                  </a:cubicBezTo>
                  <a:cubicBezTo>
                    <a:pt x="40075" y="2935"/>
                    <a:pt x="40369" y="2416"/>
                    <a:pt x="40218" y="1923"/>
                  </a:cubicBezTo>
                  <a:cubicBezTo>
                    <a:pt x="40082" y="1484"/>
                    <a:pt x="39811" y="607"/>
                    <a:pt x="39790" y="542"/>
                  </a:cubicBezTo>
                  <a:cubicBezTo>
                    <a:pt x="39776" y="500"/>
                    <a:pt x="39491" y="319"/>
                    <a:pt x="39186" y="132"/>
                  </a:cubicBezTo>
                  <a:cubicBezTo>
                    <a:pt x="39040" y="43"/>
                    <a:pt x="38879" y="1"/>
                    <a:pt x="38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52"/>
            <p:cNvSpPr/>
            <p:nvPr/>
          </p:nvSpPr>
          <p:spPr>
            <a:xfrm>
              <a:off x="3655900" y="2418675"/>
              <a:ext cx="867700" cy="1960525"/>
            </a:xfrm>
            <a:custGeom>
              <a:rect b="b" l="l" r="r" t="t"/>
              <a:pathLst>
                <a:path extrusionOk="0" h="78421" w="34708">
                  <a:moveTo>
                    <a:pt x="715" y="1"/>
                  </a:moveTo>
                  <a:cubicBezTo>
                    <a:pt x="374" y="1"/>
                    <a:pt x="0" y="391"/>
                    <a:pt x="185" y="819"/>
                  </a:cubicBezTo>
                  <a:lnTo>
                    <a:pt x="11490" y="26978"/>
                  </a:lnTo>
                  <a:lnTo>
                    <a:pt x="29492" y="68632"/>
                  </a:lnTo>
                  <a:lnTo>
                    <a:pt x="33603" y="78141"/>
                  </a:lnTo>
                  <a:cubicBezTo>
                    <a:pt x="33688" y="78339"/>
                    <a:pt x="33837" y="78421"/>
                    <a:pt x="33993" y="78421"/>
                  </a:cubicBezTo>
                  <a:cubicBezTo>
                    <a:pt x="34334" y="78421"/>
                    <a:pt x="34708" y="78031"/>
                    <a:pt x="34523" y="77603"/>
                  </a:cubicBezTo>
                  <a:cubicBezTo>
                    <a:pt x="30755" y="68883"/>
                    <a:pt x="26986" y="60164"/>
                    <a:pt x="23217" y="51445"/>
                  </a:cubicBezTo>
                  <a:cubicBezTo>
                    <a:pt x="17216" y="37560"/>
                    <a:pt x="11217" y="23675"/>
                    <a:pt x="5216" y="9790"/>
                  </a:cubicBezTo>
                  <a:lnTo>
                    <a:pt x="1106" y="281"/>
                  </a:lnTo>
                  <a:cubicBezTo>
                    <a:pt x="1021" y="83"/>
                    <a:pt x="872" y="1"/>
                    <a:pt x="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" name="Google Shape;641;p52"/>
          <p:cNvSpPr/>
          <p:nvPr/>
        </p:nvSpPr>
        <p:spPr>
          <a:xfrm>
            <a:off x="-367400" y="4477625"/>
            <a:ext cx="9511143" cy="856661"/>
          </a:xfrm>
          <a:custGeom>
            <a:rect b="b" l="l" r="r" t="t"/>
            <a:pathLst>
              <a:path extrusionOk="0" h="43847" w="199082">
                <a:moveTo>
                  <a:pt x="110561" y="1"/>
                </a:moveTo>
                <a:lnTo>
                  <a:pt x="105659" y="5564"/>
                </a:lnTo>
                <a:lnTo>
                  <a:pt x="102541" y="6840"/>
                </a:lnTo>
                <a:lnTo>
                  <a:pt x="95155" y="6163"/>
                </a:lnTo>
                <a:lnTo>
                  <a:pt x="87543" y="11253"/>
                </a:lnTo>
                <a:lnTo>
                  <a:pt x="84171" y="11502"/>
                </a:lnTo>
                <a:lnTo>
                  <a:pt x="81602" y="7670"/>
                </a:lnTo>
                <a:lnTo>
                  <a:pt x="75266" y="8950"/>
                </a:lnTo>
                <a:lnTo>
                  <a:pt x="59325" y="17080"/>
                </a:lnTo>
                <a:cubicBezTo>
                  <a:pt x="59325" y="17080"/>
                  <a:pt x="56221" y="17238"/>
                  <a:pt x="52308" y="17238"/>
                </a:cubicBezTo>
                <a:cubicBezTo>
                  <a:pt x="47832" y="17238"/>
                  <a:pt x="42296" y="17031"/>
                  <a:pt x="39135" y="16146"/>
                </a:cubicBezTo>
                <a:cubicBezTo>
                  <a:pt x="33210" y="14487"/>
                  <a:pt x="711" y="13510"/>
                  <a:pt x="0" y="13272"/>
                </a:cubicBezTo>
                <a:lnTo>
                  <a:pt x="0" y="13272"/>
                </a:lnTo>
                <a:lnTo>
                  <a:pt x="1778" y="42425"/>
                </a:lnTo>
                <a:lnTo>
                  <a:pt x="199082" y="43847"/>
                </a:lnTo>
                <a:lnTo>
                  <a:pt x="199082" y="14931"/>
                </a:lnTo>
                <a:lnTo>
                  <a:pt x="178522" y="15643"/>
                </a:lnTo>
                <a:lnTo>
                  <a:pt x="165072" y="17538"/>
                </a:lnTo>
                <a:lnTo>
                  <a:pt x="159858" y="11614"/>
                </a:lnTo>
                <a:lnTo>
                  <a:pt x="149430" y="11376"/>
                </a:lnTo>
                <a:lnTo>
                  <a:pt x="144453" y="4977"/>
                </a:lnTo>
                <a:lnTo>
                  <a:pt x="137223" y="3674"/>
                </a:lnTo>
                <a:lnTo>
                  <a:pt x="128337" y="3674"/>
                </a:lnTo>
                <a:lnTo>
                  <a:pt x="125859" y="1279"/>
                </a:lnTo>
                <a:cubicBezTo>
                  <a:pt x="125859" y="1279"/>
                  <a:pt x="119343" y="1873"/>
                  <a:pt x="115940" y="1873"/>
                </a:cubicBezTo>
                <a:cubicBezTo>
                  <a:pt x="115262" y="1873"/>
                  <a:pt x="114708" y="1850"/>
                  <a:pt x="114353" y="1793"/>
                </a:cubicBezTo>
                <a:lnTo>
                  <a:pt x="11056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2" name="Google Shape;64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875" y="1471257"/>
            <a:ext cx="4242824" cy="220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53"/>
          <p:cNvSpPr txBox="1"/>
          <p:nvPr>
            <p:ph type="title"/>
          </p:nvPr>
        </p:nvSpPr>
        <p:spPr>
          <a:xfrm>
            <a:off x="39300" y="358725"/>
            <a:ext cx="89748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&amp; Approach</a:t>
            </a:r>
            <a:endParaRPr/>
          </a:p>
        </p:txBody>
      </p:sp>
      <p:sp>
        <p:nvSpPr>
          <p:cNvPr id="648" name="Google Shape;648;p53"/>
          <p:cNvSpPr/>
          <p:nvPr/>
        </p:nvSpPr>
        <p:spPr>
          <a:xfrm rot="-375744">
            <a:off x="1155716" y="3209672"/>
            <a:ext cx="2768570" cy="1798417"/>
          </a:xfrm>
          <a:custGeom>
            <a:rect b="b" l="l" r="r" t="t"/>
            <a:pathLst>
              <a:path extrusionOk="0" h="102844" w="158323">
                <a:moveTo>
                  <a:pt x="155034" y="1"/>
                </a:moveTo>
                <a:cubicBezTo>
                  <a:pt x="155034" y="1"/>
                  <a:pt x="153974" y="18897"/>
                  <a:pt x="143995" y="34948"/>
                </a:cubicBezTo>
                <a:cubicBezTo>
                  <a:pt x="134017" y="51000"/>
                  <a:pt x="117314" y="62279"/>
                  <a:pt x="117314" y="62279"/>
                </a:cubicBezTo>
                <a:cubicBezTo>
                  <a:pt x="117314" y="62279"/>
                  <a:pt x="79972" y="86107"/>
                  <a:pt x="55767" y="86107"/>
                </a:cubicBezTo>
                <a:cubicBezTo>
                  <a:pt x="53238" y="86107"/>
                  <a:pt x="50852" y="85847"/>
                  <a:pt x="48667" y="85272"/>
                </a:cubicBezTo>
                <a:cubicBezTo>
                  <a:pt x="25572" y="79199"/>
                  <a:pt x="3042" y="40652"/>
                  <a:pt x="3042" y="40652"/>
                </a:cubicBezTo>
                <a:lnTo>
                  <a:pt x="1" y="42704"/>
                </a:lnTo>
                <a:cubicBezTo>
                  <a:pt x="1" y="42704"/>
                  <a:pt x="8421" y="62497"/>
                  <a:pt x="15579" y="74644"/>
                </a:cubicBezTo>
                <a:cubicBezTo>
                  <a:pt x="22738" y="86791"/>
                  <a:pt x="56893" y="102843"/>
                  <a:pt x="56893" y="102843"/>
                </a:cubicBezTo>
                <a:cubicBezTo>
                  <a:pt x="56893" y="102843"/>
                  <a:pt x="97573" y="91563"/>
                  <a:pt x="122301" y="75078"/>
                </a:cubicBezTo>
                <a:cubicBezTo>
                  <a:pt x="147030" y="58592"/>
                  <a:pt x="158323" y="1467"/>
                  <a:pt x="158323" y="1467"/>
                </a:cubicBezTo>
                <a:lnTo>
                  <a:pt x="15503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53"/>
          <p:cNvSpPr txBox="1"/>
          <p:nvPr>
            <p:ph idx="2" type="body"/>
          </p:nvPr>
        </p:nvSpPr>
        <p:spPr>
          <a:xfrm>
            <a:off x="4734100" y="1248550"/>
            <a:ext cx="3731100" cy="37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&amp; questions</a:t>
            </a:r>
            <a:r>
              <a:rPr lang="en"/>
              <a:t>: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Hypothesis: Overall sentiment of the people around globe will be negative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are the effects of the invasion on the sentiments of people around the world?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are the sentiments before the invasion and after the invasion happened?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Approach: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Sentiment analysis of Twitter and Google News 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Sentiment analysis of different timelines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Analyzing country wise data (USA, CA, IND, and UK)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grpSp>
        <p:nvGrpSpPr>
          <p:cNvPr id="650" name="Google Shape;650;p53"/>
          <p:cNvGrpSpPr/>
          <p:nvPr/>
        </p:nvGrpSpPr>
        <p:grpSpPr>
          <a:xfrm>
            <a:off x="-282282" y="1554566"/>
            <a:ext cx="5016377" cy="3588942"/>
            <a:chOff x="209675" y="291450"/>
            <a:chExt cx="7171375" cy="5130725"/>
          </a:xfrm>
        </p:grpSpPr>
        <p:sp>
          <p:nvSpPr>
            <p:cNvPr id="651" name="Google Shape;651;p53"/>
            <p:cNvSpPr/>
            <p:nvPr/>
          </p:nvSpPr>
          <p:spPr>
            <a:xfrm>
              <a:off x="2876175" y="2090725"/>
              <a:ext cx="2202550" cy="2029975"/>
            </a:xfrm>
            <a:custGeom>
              <a:rect b="b" l="l" r="r" t="t"/>
              <a:pathLst>
                <a:path extrusionOk="0" h="81199" w="88102">
                  <a:moveTo>
                    <a:pt x="62808" y="1"/>
                  </a:moveTo>
                  <a:lnTo>
                    <a:pt x="59772" y="4175"/>
                  </a:lnTo>
                  <a:lnTo>
                    <a:pt x="55220" y="5945"/>
                  </a:lnTo>
                  <a:cubicBezTo>
                    <a:pt x="55220" y="5945"/>
                    <a:pt x="54840" y="7147"/>
                    <a:pt x="55410" y="9865"/>
                  </a:cubicBezTo>
                  <a:cubicBezTo>
                    <a:pt x="55979" y="12585"/>
                    <a:pt x="58761" y="16505"/>
                    <a:pt x="58761" y="16505"/>
                  </a:cubicBezTo>
                  <a:cubicBezTo>
                    <a:pt x="58761" y="16505"/>
                    <a:pt x="46177" y="28710"/>
                    <a:pt x="42384" y="31439"/>
                  </a:cubicBezTo>
                  <a:cubicBezTo>
                    <a:pt x="38589" y="34168"/>
                    <a:pt x="35933" y="36867"/>
                    <a:pt x="35933" y="36867"/>
                  </a:cubicBezTo>
                  <a:lnTo>
                    <a:pt x="24946" y="28894"/>
                  </a:lnTo>
                  <a:lnTo>
                    <a:pt x="12039" y="28894"/>
                  </a:lnTo>
                  <a:lnTo>
                    <a:pt x="0" y="45514"/>
                  </a:lnTo>
                  <a:lnTo>
                    <a:pt x="2270" y="65905"/>
                  </a:lnTo>
                  <a:lnTo>
                    <a:pt x="23101" y="81198"/>
                  </a:lnTo>
                  <a:lnTo>
                    <a:pt x="44361" y="71111"/>
                  </a:lnTo>
                  <a:lnTo>
                    <a:pt x="67552" y="31872"/>
                  </a:lnTo>
                  <a:cubicBezTo>
                    <a:pt x="67552" y="31872"/>
                    <a:pt x="75394" y="27002"/>
                    <a:pt x="80199" y="23209"/>
                  </a:cubicBezTo>
                  <a:cubicBezTo>
                    <a:pt x="85003" y="19414"/>
                    <a:pt x="88101" y="11193"/>
                    <a:pt x="88101" y="11193"/>
                  </a:cubicBezTo>
                  <a:cubicBezTo>
                    <a:pt x="88101" y="11193"/>
                    <a:pt x="83674" y="3352"/>
                    <a:pt x="80576" y="3352"/>
                  </a:cubicBezTo>
                  <a:cubicBezTo>
                    <a:pt x="77478" y="3352"/>
                    <a:pt x="73811" y="3796"/>
                    <a:pt x="73811" y="3796"/>
                  </a:cubicBezTo>
                  <a:cubicBezTo>
                    <a:pt x="73811" y="3796"/>
                    <a:pt x="73178" y="2910"/>
                    <a:pt x="71155" y="1644"/>
                  </a:cubicBezTo>
                  <a:cubicBezTo>
                    <a:pt x="69130" y="381"/>
                    <a:pt x="62808" y="1"/>
                    <a:pt x="628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53"/>
            <p:cNvSpPr/>
            <p:nvPr/>
          </p:nvSpPr>
          <p:spPr>
            <a:xfrm>
              <a:off x="209675" y="291450"/>
              <a:ext cx="3058525" cy="4550675"/>
            </a:xfrm>
            <a:custGeom>
              <a:rect b="b" l="l" r="r" t="t"/>
              <a:pathLst>
                <a:path extrusionOk="0" h="182027" w="122341">
                  <a:moveTo>
                    <a:pt x="91460" y="1"/>
                  </a:moveTo>
                  <a:cubicBezTo>
                    <a:pt x="81194" y="1"/>
                    <a:pt x="74803" y="4005"/>
                    <a:pt x="74803" y="4005"/>
                  </a:cubicBezTo>
                  <a:cubicBezTo>
                    <a:pt x="74803" y="4005"/>
                    <a:pt x="71839" y="4005"/>
                    <a:pt x="68167" y="5275"/>
                  </a:cubicBezTo>
                  <a:cubicBezTo>
                    <a:pt x="64496" y="6545"/>
                    <a:pt x="60966" y="14170"/>
                    <a:pt x="60120" y="16570"/>
                  </a:cubicBezTo>
                  <a:cubicBezTo>
                    <a:pt x="59273" y="18970"/>
                    <a:pt x="61814" y="21935"/>
                    <a:pt x="61814" y="21935"/>
                  </a:cubicBezTo>
                  <a:cubicBezTo>
                    <a:pt x="62238" y="27158"/>
                    <a:pt x="63650" y="28854"/>
                    <a:pt x="63650" y="28854"/>
                  </a:cubicBezTo>
                  <a:cubicBezTo>
                    <a:pt x="59979" y="30406"/>
                    <a:pt x="59414" y="33204"/>
                    <a:pt x="59414" y="33204"/>
                  </a:cubicBezTo>
                  <a:lnTo>
                    <a:pt x="56731" y="33229"/>
                  </a:lnTo>
                  <a:cubicBezTo>
                    <a:pt x="56731" y="33229"/>
                    <a:pt x="55169" y="33203"/>
                    <a:pt x="52840" y="33203"/>
                  </a:cubicBezTo>
                  <a:cubicBezTo>
                    <a:pt x="47599" y="33203"/>
                    <a:pt x="38476" y="33338"/>
                    <a:pt x="34566" y="34217"/>
                  </a:cubicBezTo>
                  <a:cubicBezTo>
                    <a:pt x="28919" y="35489"/>
                    <a:pt x="15990" y="60926"/>
                    <a:pt x="15990" y="60926"/>
                  </a:cubicBezTo>
                  <a:lnTo>
                    <a:pt x="11455" y="119231"/>
                  </a:lnTo>
                  <a:lnTo>
                    <a:pt x="2682" y="134514"/>
                  </a:lnTo>
                  <a:cubicBezTo>
                    <a:pt x="2682" y="134514"/>
                    <a:pt x="1" y="151085"/>
                    <a:pt x="1707" y="156935"/>
                  </a:cubicBezTo>
                  <a:cubicBezTo>
                    <a:pt x="3411" y="162784"/>
                    <a:pt x="13404" y="169608"/>
                    <a:pt x="13404" y="169608"/>
                  </a:cubicBezTo>
                  <a:lnTo>
                    <a:pt x="13404" y="182026"/>
                  </a:lnTo>
                  <a:lnTo>
                    <a:pt x="95649" y="182026"/>
                  </a:lnTo>
                  <a:lnTo>
                    <a:pt x="106878" y="161323"/>
                  </a:lnTo>
                  <a:cubicBezTo>
                    <a:pt x="106878" y="161323"/>
                    <a:pt x="109912" y="157910"/>
                    <a:pt x="110671" y="145238"/>
                  </a:cubicBezTo>
                  <a:cubicBezTo>
                    <a:pt x="111431" y="132566"/>
                    <a:pt x="108930" y="122817"/>
                    <a:pt x="108930" y="122817"/>
                  </a:cubicBezTo>
                  <a:cubicBezTo>
                    <a:pt x="108930" y="122817"/>
                    <a:pt x="110156" y="120867"/>
                    <a:pt x="116249" y="106244"/>
                  </a:cubicBezTo>
                  <a:cubicBezTo>
                    <a:pt x="122341" y="91623"/>
                    <a:pt x="121394" y="64573"/>
                    <a:pt x="120280" y="60055"/>
                  </a:cubicBezTo>
                  <a:cubicBezTo>
                    <a:pt x="119165" y="55538"/>
                    <a:pt x="115605" y="53984"/>
                    <a:pt x="115605" y="53984"/>
                  </a:cubicBezTo>
                  <a:lnTo>
                    <a:pt x="114759" y="46219"/>
                  </a:lnTo>
                  <a:cubicBezTo>
                    <a:pt x="114759" y="46219"/>
                    <a:pt x="119982" y="30266"/>
                    <a:pt x="120264" y="27300"/>
                  </a:cubicBezTo>
                  <a:cubicBezTo>
                    <a:pt x="120546" y="24336"/>
                    <a:pt x="116735" y="21936"/>
                    <a:pt x="116735" y="21936"/>
                  </a:cubicBezTo>
                  <a:lnTo>
                    <a:pt x="116735" y="20383"/>
                  </a:lnTo>
                  <a:cubicBezTo>
                    <a:pt x="116595" y="8947"/>
                    <a:pt x="101205" y="1182"/>
                    <a:pt x="101205" y="1182"/>
                  </a:cubicBezTo>
                  <a:cubicBezTo>
                    <a:pt x="97677" y="331"/>
                    <a:pt x="94408" y="1"/>
                    <a:pt x="914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53"/>
            <p:cNvSpPr/>
            <p:nvPr/>
          </p:nvSpPr>
          <p:spPr>
            <a:xfrm>
              <a:off x="410125" y="1708675"/>
              <a:ext cx="3599975" cy="2336050"/>
            </a:xfrm>
            <a:custGeom>
              <a:rect b="b" l="l" r="r" t="t"/>
              <a:pathLst>
                <a:path extrusionOk="0" h="93442" w="143999">
                  <a:moveTo>
                    <a:pt x="23029" y="0"/>
                  </a:moveTo>
                  <a:cubicBezTo>
                    <a:pt x="11699" y="0"/>
                    <a:pt x="7972" y="4237"/>
                    <a:pt x="7972" y="4237"/>
                  </a:cubicBezTo>
                  <a:cubicBezTo>
                    <a:pt x="7728" y="6840"/>
                    <a:pt x="8135" y="20262"/>
                    <a:pt x="5532" y="28233"/>
                  </a:cubicBezTo>
                  <a:cubicBezTo>
                    <a:pt x="2928" y="36204"/>
                    <a:pt x="4556" y="55320"/>
                    <a:pt x="2279" y="64593"/>
                  </a:cubicBezTo>
                  <a:cubicBezTo>
                    <a:pt x="1" y="73866"/>
                    <a:pt x="21202" y="93442"/>
                    <a:pt x="21202" y="93442"/>
                  </a:cubicBezTo>
                  <a:cubicBezTo>
                    <a:pt x="21202" y="93442"/>
                    <a:pt x="43763" y="88886"/>
                    <a:pt x="59381" y="79126"/>
                  </a:cubicBezTo>
                  <a:cubicBezTo>
                    <a:pt x="74998" y="69365"/>
                    <a:pt x="101242" y="46155"/>
                    <a:pt x="101242" y="46155"/>
                  </a:cubicBezTo>
                  <a:cubicBezTo>
                    <a:pt x="101242" y="46155"/>
                    <a:pt x="103083" y="45872"/>
                    <a:pt x="106159" y="45872"/>
                  </a:cubicBezTo>
                  <a:cubicBezTo>
                    <a:pt x="108466" y="45872"/>
                    <a:pt x="111469" y="46032"/>
                    <a:pt x="114910" y="46590"/>
                  </a:cubicBezTo>
                  <a:lnTo>
                    <a:pt x="122096" y="48050"/>
                  </a:lnTo>
                  <a:cubicBezTo>
                    <a:pt x="122096" y="48050"/>
                    <a:pt x="134593" y="40526"/>
                    <a:pt x="135601" y="36562"/>
                  </a:cubicBezTo>
                  <a:cubicBezTo>
                    <a:pt x="136609" y="32598"/>
                    <a:pt x="136339" y="31118"/>
                    <a:pt x="136339" y="31118"/>
                  </a:cubicBezTo>
                  <a:lnTo>
                    <a:pt x="136339" y="31118"/>
                  </a:lnTo>
                  <a:lnTo>
                    <a:pt x="139833" y="32126"/>
                  </a:lnTo>
                  <a:lnTo>
                    <a:pt x="143999" y="29976"/>
                  </a:lnTo>
                  <a:lnTo>
                    <a:pt x="139295" y="21578"/>
                  </a:lnTo>
                  <a:cubicBezTo>
                    <a:pt x="139295" y="21578"/>
                    <a:pt x="122081" y="18606"/>
                    <a:pt x="117257" y="18606"/>
                  </a:cubicBezTo>
                  <a:cubicBezTo>
                    <a:pt x="117056" y="18606"/>
                    <a:pt x="116877" y="18611"/>
                    <a:pt x="116721" y="18622"/>
                  </a:cubicBezTo>
                  <a:cubicBezTo>
                    <a:pt x="112824" y="18890"/>
                    <a:pt x="98110" y="25811"/>
                    <a:pt x="98110" y="25811"/>
                  </a:cubicBezTo>
                  <a:cubicBezTo>
                    <a:pt x="98110" y="25811"/>
                    <a:pt x="79880" y="35960"/>
                    <a:pt x="74675" y="37587"/>
                  </a:cubicBezTo>
                  <a:cubicBezTo>
                    <a:pt x="72509" y="38263"/>
                    <a:pt x="71582" y="38602"/>
                    <a:pt x="71238" y="38768"/>
                  </a:cubicBezTo>
                  <a:lnTo>
                    <a:pt x="71238" y="38768"/>
                  </a:lnTo>
                  <a:cubicBezTo>
                    <a:pt x="70878" y="38550"/>
                    <a:pt x="69998" y="38116"/>
                    <a:pt x="68714" y="38116"/>
                  </a:cubicBezTo>
                  <a:cubicBezTo>
                    <a:pt x="68347" y="38116"/>
                    <a:pt x="67947" y="38152"/>
                    <a:pt x="67516" y="38238"/>
                  </a:cubicBezTo>
                  <a:cubicBezTo>
                    <a:pt x="65076" y="38726"/>
                    <a:pt x="48969" y="42630"/>
                    <a:pt x="48969" y="42630"/>
                  </a:cubicBezTo>
                  <a:cubicBezTo>
                    <a:pt x="48969" y="42630"/>
                    <a:pt x="50922" y="35558"/>
                    <a:pt x="48808" y="29089"/>
                  </a:cubicBezTo>
                  <a:cubicBezTo>
                    <a:pt x="46693" y="22619"/>
                    <a:pt x="47181" y="17414"/>
                    <a:pt x="47181" y="17414"/>
                  </a:cubicBezTo>
                  <a:lnTo>
                    <a:pt x="46693" y="10744"/>
                  </a:lnTo>
                  <a:cubicBezTo>
                    <a:pt x="46693" y="10744"/>
                    <a:pt x="40039" y="993"/>
                    <a:pt x="26214" y="105"/>
                  </a:cubicBezTo>
                  <a:cubicBezTo>
                    <a:pt x="25091" y="33"/>
                    <a:pt x="24030" y="0"/>
                    <a:pt x="230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53"/>
            <p:cNvSpPr/>
            <p:nvPr/>
          </p:nvSpPr>
          <p:spPr>
            <a:xfrm>
              <a:off x="2195600" y="2353925"/>
              <a:ext cx="737350" cy="918325"/>
            </a:xfrm>
            <a:custGeom>
              <a:rect b="b" l="l" r="r" t="t"/>
              <a:pathLst>
                <a:path extrusionOk="0" h="36733" w="29494">
                  <a:moveTo>
                    <a:pt x="26691" y="1"/>
                  </a:moveTo>
                  <a:cubicBezTo>
                    <a:pt x="26691" y="1"/>
                    <a:pt x="8982" y="9723"/>
                    <a:pt x="1" y="13079"/>
                  </a:cubicBezTo>
                  <a:cubicBezTo>
                    <a:pt x="1" y="13079"/>
                    <a:pt x="5985" y="15906"/>
                    <a:pt x="7950" y="22632"/>
                  </a:cubicBezTo>
                  <a:cubicBezTo>
                    <a:pt x="9917" y="29359"/>
                    <a:pt x="10388" y="36732"/>
                    <a:pt x="10388" y="36732"/>
                  </a:cubicBezTo>
                  <a:lnTo>
                    <a:pt x="29493" y="20911"/>
                  </a:lnTo>
                  <a:lnTo>
                    <a:pt x="26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53"/>
            <p:cNvSpPr/>
            <p:nvPr/>
          </p:nvSpPr>
          <p:spPr>
            <a:xfrm>
              <a:off x="794975" y="2728875"/>
              <a:ext cx="816375" cy="142900"/>
            </a:xfrm>
            <a:custGeom>
              <a:rect b="b" l="l" r="r" t="t"/>
              <a:pathLst>
                <a:path extrusionOk="0" h="5716" w="32655">
                  <a:moveTo>
                    <a:pt x="20183" y="0"/>
                  </a:moveTo>
                  <a:cubicBezTo>
                    <a:pt x="16290" y="0"/>
                    <a:pt x="11682" y="536"/>
                    <a:pt x="7447" y="1938"/>
                  </a:cubicBezTo>
                  <a:cubicBezTo>
                    <a:pt x="2729" y="3501"/>
                    <a:pt x="1" y="5715"/>
                    <a:pt x="3381" y="5715"/>
                  </a:cubicBezTo>
                  <a:cubicBezTo>
                    <a:pt x="4763" y="5715"/>
                    <a:pt x="7166" y="5345"/>
                    <a:pt x="10870" y="4410"/>
                  </a:cubicBezTo>
                  <a:cubicBezTo>
                    <a:pt x="19212" y="2303"/>
                    <a:pt x="25953" y="1938"/>
                    <a:pt x="29624" y="1938"/>
                  </a:cubicBezTo>
                  <a:cubicBezTo>
                    <a:pt x="31571" y="1938"/>
                    <a:pt x="32654" y="2040"/>
                    <a:pt x="32654" y="2040"/>
                  </a:cubicBezTo>
                  <a:cubicBezTo>
                    <a:pt x="32654" y="2040"/>
                    <a:pt x="30219" y="1251"/>
                    <a:pt x="25941" y="461"/>
                  </a:cubicBezTo>
                  <a:cubicBezTo>
                    <a:pt x="24388" y="174"/>
                    <a:pt x="22402" y="0"/>
                    <a:pt x="20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53"/>
            <p:cNvSpPr/>
            <p:nvPr/>
          </p:nvSpPr>
          <p:spPr>
            <a:xfrm>
              <a:off x="958125" y="2621900"/>
              <a:ext cx="653225" cy="101100"/>
            </a:xfrm>
            <a:custGeom>
              <a:rect b="b" l="l" r="r" t="t"/>
              <a:pathLst>
                <a:path extrusionOk="0" h="4044" w="26129">
                  <a:moveTo>
                    <a:pt x="7608" y="0"/>
                  </a:moveTo>
                  <a:cubicBezTo>
                    <a:pt x="7551" y="0"/>
                    <a:pt x="7494" y="1"/>
                    <a:pt x="7438" y="1"/>
                  </a:cubicBezTo>
                  <a:cubicBezTo>
                    <a:pt x="330" y="67"/>
                    <a:pt x="0" y="396"/>
                    <a:pt x="0" y="396"/>
                  </a:cubicBezTo>
                  <a:cubicBezTo>
                    <a:pt x="0" y="396"/>
                    <a:pt x="16058" y="2897"/>
                    <a:pt x="19941" y="3555"/>
                  </a:cubicBezTo>
                  <a:cubicBezTo>
                    <a:pt x="22366" y="3966"/>
                    <a:pt x="24174" y="4044"/>
                    <a:pt x="25191" y="4044"/>
                  </a:cubicBezTo>
                  <a:cubicBezTo>
                    <a:pt x="25803" y="4044"/>
                    <a:pt x="26128" y="4016"/>
                    <a:pt x="26128" y="4016"/>
                  </a:cubicBezTo>
                  <a:cubicBezTo>
                    <a:pt x="26128" y="4016"/>
                    <a:pt x="14728" y="0"/>
                    <a:pt x="7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53"/>
            <p:cNvSpPr/>
            <p:nvPr/>
          </p:nvSpPr>
          <p:spPr>
            <a:xfrm>
              <a:off x="800550" y="1997650"/>
              <a:ext cx="775500" cy="574775"/>
            </a:xfrm>
            <a:custGeom>
              <a:rect b="b" l="l" r="r" t="t"/>
              <a:pathLst>
                <a:path extrusionOk="0" h="22991" w="31020">
                  <a:moveTo>
                    <a:pt x="7548" y="1"/>
                  </a:moveTo>
                  <a:cubicBezTo>
                    <a:pt x="2774" y="1"/>
                    <a:pt x="1" y="2167"/>
                    <a:pt x="1" y="2167"/>
                  </a:cubicBezTo>
                  <a:cubicBezTo>
                    <a:pt x="1" y="2167"/>
                    <a:pt x="2605" y="5854"/>
                    <a:pt x="10739" y="8403"/>
                  </a:cubicBezTo>
                  <a:cubicBezTo>
                    <a:pt x="18873" y="10952"/>
                    <a:pt x="31019" y="22991"/>
                    <a:pt x="31019" y="22991"/>
                  </a:cubicBezTo>
                  <a:cubicBezTo>
                    <a:pt x="31019" y="22991"/>
                    <a:pt x="23916" y="5421"/>
                    <a:pt x="14806" y="1570"/>
                  </a:cubicBezTo>
                  <a:cubicBezTo>
                    <a:pt x="12054" y="407"/>
                    <a:pt x="9614" y="1"/>
                    <a:pt x="7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53"/>
            <p:cNvSpPr/>
            <p:nvPr/>
          </p:nvSpPr>
          <p:spPr>
            <a:xfrm>
              <a:off x="1414750" y="1218525"/>
              <a:ext cx="4482325" cy="2053725"/>
            </a:xfrm>
            <a:custGeom>
              <a:rect b="b" l="l" r="r" t="t"/>
              <a:pathLst>
                <a:path extrusionOk="0" h="82149" w="179293">
                  <a:moveTo>
                    <a:pt x="90420" y="1"/>
                  </a:moveTo>
                  <a:lnTo>
                    <a:pt x="90128" y="3777"/>
                  </a:lnTo>
                  <a:lnTo>
                    <a:pt x="89066" y="3777"/>
                  </a:lnTo>
                  <a:lnTo>
                    <a:pt x="88718" y="5242"/>
                  </a:lnTo>
                  <a:lnTo>
                    <a:pt x="87713" y="5017"/>
                  </a:lnTo>
                  <a:lnTo>
                    <a:pt x="87826" y="3834"/>
                  </a:lnTo>
                  <a:lnTo>
                    <a:pt x="77230" y="2312"/>
                  </a:lnTo>
                  <a:cubicBezTo>
                    <a:pt x="74130" y="6877"/>
                    <a:pt x="75652" y="11836"/>
                    <a:pt x="75652" y="11836"/>
                  </a:cubicBezTo>
                  <a:lnTo>
                    <a:pt x="86754" y="12681"/>
                  </a:lnTo>
                  <a:lnTo>
                    <a:pt x="86980" y="11836"/>
                  </a:lnTo>
                  <a:lnTo>
                    <a:pt x="88276" y="11836"/>
                  </a:lnTo>
                  <a:lnTo>
                    <a:pt x="88717" y="12401"/>
                  </a:lnTo>
                  <a:lnTo>
                    <a:pt x="88145" y="19604"/>
                  </a:lnTo>
                  <a:lnTo>
                    <a:pt x="79909" y="19149"/>
                  </a:lnTo>
                  <a:lnTo>
                    <a:pt x="79909" y="21780"/>
                  </a:lnTo>
                  <a:lnTo>
                    <a:pt x="74990" y="21437"/>
                  </a:lnTo>
                  <a:lnTo>
                    <a:pt x="74304" y="22581"/>
                  </a:lnTo>
                  <a:lnTo>
                    <a:pt x="7863" y="12401"/>
                  </a:lnTo>
                  <a:lnTo>
                    <a:pt x="7863" y="12401"/>
                  </a:lnTo>
                  <a:cubicBezTo>
                    <a:pt x="1" y="25090"/>
                    <a:pt x="8350" y="42009"/>
                    <a:pt x="8350" y="42009"/>
                  </a:cubicBezTo>
                  <a:lnTo>
                    <a:pt x="10954" y="39405"/>
                  </a:lnTo>
                  <a:cubicBezTo>
                    <a:pt x="13556" y="36802"/>
                    <a:pt x="19847" y="34308"/>
                    <a:pt x="19847" y="34308"/>
                  </a:cubicBezTo>
                  <a:lnTo>
                    <a:pt x="19847" y="34308"/>
                  </a:lnTo>
                  <a:lnTo>
                    <a:pt x="19196" y="38321"/>
                  </a:lnTo>
                  <a:cubicBezTo>
                    <a:pt x="19196" y="38321"/>
                    <a:pt x="22341" y="36802"/>
                    <a:pt x="29824" y="34889"/>
                  </a:cubicBezTo>
                  <a:cubicBezTo>
                    <a:pt x="32319" y="34251"/>
                    <a:pt x="34452" y="34039"/>
                    <a:pt x="36188" y="34039"/>
                  </a:cubicBezTo>
                  <a:cubicBezTo>
                    <a:pt x="39658" y="34039"/>
                    <a:pt x="41538" y="34889"/>
                    <a:pt x="41538" y="34889"/>
                  </a:cubicBezTo>
                  <a:lnTo>
                    <a:pt x="42406" y="29861"/>
                  </a:lnTo>
                  <a:cubicBezTo>
                    <a:pt x="42406" y="29861"/>
                    <a:pt x="48980" y="31277"/>
                    <a:pt x="54411" y="31277"/>
                  </a:cubicBezTo>
                  <a:cubicBezTo>
                    <a:pt x="54605" y="31277"/>
                    <a:pt x="54797" y="31275"/>
                    <a:pt x="54987" y="31271"/>
                  </a:cubicBezTo>
                  <a:cubicBezTo>
                    <a:pt x="60518" y="31164"/>
                    <a:pt x="64856" y="28348"/>
                    <a:pt x="64856" y="28348"/>
                  </a:cubicBezTo>
                  <a:lnTo>
                    <a:pt x="76570" y="29862"/>
                  </a:lnTo>
                  <a:lnTo>
                    <a:pt x="75702" y="36912"/>
                  </a:lnTo>
                  <a:lnTo>
                    <a:pt x="101190" y="42009"/>
                  </a:lnTo>
                  <a:lnTo>
                    <a:pt x="102509" y="44613"/>
                  </a:lnTo>
                  <a:cubicBezTo>
                    <a:pt x="102509" y="44613"/>
                    <a:pt x="102492" y="45371"/>
                    <a:pt x="102509" y="48516"/>
                  </a:cubicBezTo>
                  <a:cubicBezTo>
                    <a:pt x="102525" y="51661"/>
                    <a:pt x="99889" y="52530"/>
                    <a:pt x="99889" y="52530"/>
                  </a:cubicBezTo>
                  <a:lnTo>
                    <a:pt x="101299" y="54482"/>
                  </a:lnTo>
                  <a:cubicBezTo>
                    <a:pt x="101299" y="54482"/>
                    <a:pt x="102600" y="53831"/>
                    <a:pt x="105203" y="50794"/>
                  </a:cubicBezTo>
                  <a:cubicBezTo>
                    <a:pt x="107807" y="47758"/>
                    <a:pt x="106505" y="44505"/>
                    <a:pt x="106505" y="44505"/>
                  </a:cubicBezTo>
                  <a:lnTo>
                    <a:pt x="106505" y="44505"/>
                  </a:lnTo>
                  <a:lnTo>
                    <a:pt x="109650" y="44938"/>
                  </a:lnTo>
                  <a:lnTo>
                    <a:pt x="108782" y="52745"/>
                  </a:lnTo>
                  <a:lnTo>
                    <a:pt x="103814" y="53505"/>
                  </a:lnTo>
                  <a:cubicBezTo>
                    <a:pt x="102208" y="65435"/>
                    <a:pt x="108023" y="82148"/>
                    <a:pt x="108023" y="82148"/>
                  </a:cubicBezTo>
                  <a:lnTo>
                    <a:pt x="123097" y="79318"/>
                  </a:lnTo>
                  <a:cubicBezTo>
                    <a:pt x="121689" y="68580"/>
                    <a:pt x="121905" y="52047"/>
                    <a:pt x="121905" y="52047"/>
                  </a:cubicBezTo>
                  <a:lnTo>
                    <a:pt x="116540" y="52047"/>
                  </a:lnTo>
                  <a:lnTo>
                    <a:pt x="116020" y="39922"/>
                  </a:lnTo>
                  <a:lnTo>
                    <a:pt x="129569" y="42433"/>
                  </a:lnTo>
                  <a:lnTo>
                    <a:pt x="130557" y="34889"/>
                  </a:lnTo>
                  <a:lnTo>
                    <a:pt x="135991" y="35599"/>
                  </a:lnTo>
                  <a:lnTo>
                    <a:pt x="135168" y="43174"/>
                  </a:lnTo>
                  <a:lnTo>
                    <a:pt x="177070" y="49102"/>
                  </a:lnTo>
                  <a:lnTo>
                    <a:pt x="179293" y="32555"/>
                  </a:lnTo>
                  <a:lnTo>
                    <a:pt x="137081" y="25700"/>
                  </a:lnTo>
                  <a:lnTo>
                    <a:pt x="136688" y="29194"/>
                  </a:lnTo>
                  <a:lnTo>
                    <a:pt x="131333" y="28856"/>
                  </a:lnTo>
                  <a:lnTo>
                    <a:pt x="131559" y="26095"/>
                  </a:lnTo>
                  <a:lnTo>
                    <a:pt x="130320" y="26095"/>
                  </a:lnTo>
                  <a:lnTo>
                    <a:pt x="130656" y="23896"/>
                  </a:lnTo>
                  <a:lnTo>
                    <a:pt x="123331" y="23050"/>
                  </a:lnTo>
                  <a:lnTo>
                    <a:pt x="122992" y="25023"/>
                  </a:lnTo>
                  <a:lnTo>
                    <a:pt x="103814" y="22149"/>
                  </a:lnTo>
                  <a:lnTo>
                    <a:pt x="104395" y="15218"/>
                  </a:lnTo>
                  <a:lnTo>
                    <a:pt x="124290" y="17246"/>
                  </a:lnTo>
                  <a:lnTo>
                    <a:pt x="124864" y="9200"/>
                  </a:lnTo>
                  <a:cubicBezTo>
                    <a:pt x="124864" y="9200"/>
                    <a:pt x="105297" y="6933"/>
                    <a:pt x="105354" y="6200"/>
                  </a:cubicBezTo>
                  <a:lnTo>
                    <a:pt x="103381" y="5750"/>
                  </a:lnTo>
                  <a:lnTo>
                    <a:pt x="103815" y="2256"/>
                  </a:lnTo>
                  <a:lnTo>
                    <a:pt x="99943" y="1692"/>
                  </a:lnTo>
                  <a:lnTo>
                    <a:pt x="99493" y="4848"/>
                  </a:lnTo>
                  <a:lnTo>
                    <a:pt x="98310" y="4622"/>
                  </a:lnTo>
                  <a:lnTo>
                    <a:pt x="98310" y="1242"/>
                  </a:lnTo>
                  <a:lnTo>
                    <a:pt x="904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53"/>
            <p:cNvSpPr/>
            <p:nvPr/>
          </p:nvSpPr>
          <p:spPr>
            <a:xfrm>
              <a:off x="2572425" y="918400"/>
              <a:ext cx="654100" cy="675650"/>
            </a:xfrm>
            <a:custGeom>
              <a:rect b="b" l="l" r="r" t="t"/>
              <a:pathLst>
                <a:path extrusionOk="0" h="27026" w="26164">
                  <a:moveTo>
                    <a:pt x="25250" y="1"/>
                  </a:moveTo>
                  <a:cubicBezTo>
                    <a:pt x="25250" y="1"/>
                    <a:pt x="22353" y="8807"/>
                    <a:pt x="18659" y="12006"/>
                  </a:cubicBezTo>
                  <a:cubicBezTo>
                    <a:pt x="14965" y="15204"/>
                    <a:pt x="1603" y="17464"/>
                    <a:pt x="1603" y="17464"/>
                  </a:cubicBezTo>
                  <a:cubicBezTo>
                    <a:pt x="247" y="18423"/>
                    <a:pt x="0" y="25741"/>
                    <a:pt x="0" y="25741"/>
                  </a:cubicBezTo>
                  <a:cubicBezTo>
                    <a:pt x="0" y="25741"/>
                    <a:pt x="4088" y="27026"/>
                    <a:pt x="8580" y="27026"/>
                  </a:cubicBezTo>
                  <a:cubicBezTo>
                    <a:pt x="9738" y="27026"/>
                    <a:pt x="10922" y="26941"/>
                    <a:pt x="12071" y="26726"/>
                  </a:cubicBezTo>
                  <a:cubicBezTo>
                    <a:pt x="17674" y="25680"/>
                    <a:pt x="20298" y="21591"/>
                    <a:pt x="20298" y="21591"/>
                  </a:cubicBezTo>
                  <a:cubicBezTo>
                    <a:pt x="20298" y="21591"/>
                    <a:pt x="24858" y="6125"/>
                    <a:pt x="25510" y="3562"/>
                  </a:cubicBezTo>
                  <a:cubicBezTo>
                    <a:pt x="26163" y="999"/>
                    <a:pt x="25250" y="1"/>
                    <a:pt x="252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53"/>
            <p:cNvSpPr/>
            <p:nvPr/>
          </p:nvSpPr>
          <p:spPr>
            <a:xfrm>
              <a:off x="2751525" y="1560400"/>
              <a:ext cx="290300" cy="110125"/>
            </a:xfrm>
            <a:custGeom>
              <a:rect b="b" l="l" r="r" t="t"/>
              <a:pathLst>
                <a:path extrusionOk="0" h="4405" w="11612">
                  <a:moveTo>
                    <a:pt x="11373" y="0"/>
                  </a:moveTo>
                  <a:lnTo>
                    <a:pt x="11373" y="0"/>
                  </a:lnTo>
                  <a:cubicBezTo>
                    <a:pt x="11374" y="11"/>
                    <a:pt x="11375" y="21"/>
                    <a:pt x="11376" y="32"/>
                  </a:cubicBezTo>
                  <a:lnTo>
                    <a:pt x="11376" y="32"/>
                  </a:lnTo>
                  <a:cubicBezTo>
                    <a:pt x="11374" y="11"/>
                    <a:pt x="11373" y="0"/>
                    <a:pt x="11373" y="0"/>
                  </a:cubicBezTo>
                  <a:close/>
                  <a:moveTo>
                    <a:pt x="11376" y="32"/>
                  </a:moveTo>
                  <a:lnTo>
                    <a:pt x="11376" y="32"/>
                  </a:lnTo>
                  <a:cubicBezTo>
                    <a:pt x="11391" y="321"/>
                    <a:pt x="11304" y="2489"/>
                    <a:pt x="5215" y="2833"/>
                  </a:cubicBezTo>
                  <a:cubicBezTo>
                    <a:pt x="1" y="3128"/>
                    <a:pt x="1938" y="4405"/>
                    <a:pt x="4749" y="4405"/>
                  </a:cubicBezTo>
                  <a:cubicBezTo>
                    <a:pt x="5457" y="4405"/>
                    <a:pt x="6220" y="4324"/>
                    <a:pt x="6939" y="4126"/>
                  </a:cubicBezTo>
                  <a:cubicBezTo>
                    <a:pt x="10498" y="3145"/>
                    <a:pt x="11611" y="2775"/>
                    <a:pt x="11376" y="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53"/>
            <p:cNvSpPr/>
            <p:nvPr/>
          </p:nvSpPr>
          <p:spPr>
            <a:xfrm>
              <a:off x="2591925" y="845025"/>
              <a:ext cx="611750" cy="552450"/>
            </a:xfrm>
            <a:custGeom>
              <a:rect b="b" l="l" r="r" t="t"/>
              <a:pathLst>
                <a:path extrusionOk="0" h="22098" w="24470">
                  <a:moveTo>
                    <a:pt x="21750" y="1"/>
                  </a:moveTo>
                  <a:cubicBezTo>
                    <a:pt x="21750" y="1"/>
                    <a:pt x="21969" y="1199"/>
                    <a:pt x="21404" y="3410"/>
                  </a:cubicBezTo>
                  <a:cubicBezTo>
                    <a:pt x="20837" y="5621"/>
                    <a:pt x="19589" y="7946"/>
                    <a:pt x="16017" y="11404"/>
                  </a:cubicBezTo>
                  <a:cubicBezTo>
                    <a:pt x="12446" y="14861"/>
                    <a:pt x="4169" y="17072"/>
                    <a:pt x="2186" y="17696"/>
                  </a:cubicBezTo>
                  <a:cubicBezTo>
                    <a:pt x="200" y="18321"/>
                    <a:pt x="1" y="22097"/>
                    <a:pt x="1" y="22097"/>
                  </a:cubicBezTo>
                  <a:cubicBezTo>
                    <a:pt x="707" y="20489"/>
                    <a:pt x="2468" y="20399"/>
                    <a:pt x="2468" y="20399"/>
                  </a:cubicBezTo>
                  <a:cubicBezTo>
                    <a:pt x="2468" y="20399"/>
                    <a:pt x="12276" y="18376"/>
                    <a:pt x="17491" y="15712"/>
                  </a:cubicBezTo>
                  <a:cubicBezTo>
                    <a:pt x="22707" y="13047"/>
                    <a:pt x="24470" y="2936"/>
                    <a:pt x="24470" y="2936"/>
                  </a:cubicBezTo>
                  <a:cubicBezTo>
                    <a:pt x="23909" y="1213"/>
                    <a:pt x="21750" y="1"/>
                    <a:pt x="21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53"/>
            <p:cNvSpPr/>
            <p:nvPr/>
          </p:nvSpPr>
          <p:spPr>
            <a:xfrm>
              <a:off x="1789400" y="1065675"/>
              <a:ext cx="821775" cy="494750"/>
            </a:xfrm>
            <a:custGeom>
              <a:rect b="b" l="l" r="r" t="t"/>
              <a:pathLst>
                <a:path extrusionOk="0" h="19790" w="32871">
                  <a:moveTo>
                    <a:pt x="1045" y="1"/>
                  </a:moveTo>
                  <a:lnTo>
                    <a:pt x="0" y="4502"/>
                  </a:lnTo>
                  <a:cubicBezTo>
                    <a:pt x="0" y="4502"/>
                    <a:pt x="6752" y="9727"/>
                    <a:pt x="12778" y="12940"/>
                  </a:cubicBezTo>
                  <a:cubicBezTo>
                    <a:pt x="18805" y="16154"/>
                    <a:pt x="31745" y="19789"/>
                    <a:pt x="31745" y="19789"/>
                  </a:cubicBezTo>
                  <a:lnTo>
                    <a:pt x="32870" y="14307"/>
                  </a:lnTo>
                  <a:lnTo>
                    <a:pt x="32102" y="14307"/>
                  </a:lnTo>
                  <a:cubicBezTo>
                    <a:pt x="32102" y="14307"/>
                    <a:pt x="30620" y="13744"/>
                    <a:pt x="24834" y="11573"/>
                  </a:cubicBezTo>
                  <a:cubicBezTo>
                    <a:pt x="19048" y="9402"/>
                    <a:pt x="1045" y="1"/>
                    <a:pt x="10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53"/>
            <p:cNvSpPr/>
            <p:nvPr/>
          </p:nvSpPr>
          <p:spPr>
            <a:xfrm>
              <a:off x="5841625" y="2096825"/>
              <a:ext cx="448075" cy="352450"/>
            </a:xfrm>
            <a:custGeom>
              <a:rect b="b" l="l" r="r" t="t"/>
              <a:pathLst>
                <a:path extrusionOk="0" h="14098" w="17923">
                  <a:moveTo>
                    <a:pt x="1871" y="1"/>
                  </a:moveTo>
                  <a:lnTo>
                    <a:pt x="1" y="11053"/>
                  </a:lnTo>
                  <a:lnTo>
                    <a:pt x="1" y="11053"/>
                  </a:lnTo>
                  <a:lnTo>
                    <a:pt x="2977" y="10914"/>
                  </a:lnTo>
                  <a:lnTo>
                    <a:pt x="2907" y="13267"/>
                  </a:lnTo>
                  <a:lnTo>
                    <a:pt x="8513" y="13405"/>
                  </a:lnTo>
                  <a:lnTo>
                    <a:pt x="8996" y="12228"/>
                  </a:lnTo>
                  <a:lnTo>
                    <a:pt x="11558" y="12299"/>
                  </a:lnTo>
                  <a:lnTo>
                    <a:pt x="11141" y="14098"/>
                  </a:lnTo>
                  <a:lnTo>
                    <a:pt x="14739" y="14098"/>
                  </a:lnTo>
                  <a:lnTo>
                    <a:pt x="17923" y="2126"/>
                  </a:lnTo>
                  <a:lnTo>
                    <a:pt x="187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53"/>
            <p:cNvSpPr/>
            <p:nvPr/>
          </p:nvSpPr>
          <p:spPr>
            <a:xfrm>
              <a:off x="5943700" y="1847250"/>
              <a:ext cx="354850" cy="354650"/>
            </a:xfrm>
            <a:custGeom>
              <a:rect b="b" l="l" r="r" t="t"/>
              <a:pathLst>
                <a:path extrusionOk="0" h="14186" w="14194">
                  <a:moveTo>
                    <a:pt x="10823" y="1"/>
                  </a:moveTo>
                  <a:cubicBezTo>
                    <a:pt x="10278" y="1"/>
                    <a:pt x="9761" y="240"/>
                    <a:pt x="9408" y="655"/>
                  </a:cubicBezTo>
                  <a:lnTo>
                    <a:pt x="1" y="11695"/>
                  </a:lnTo>
                  <a:lnTo>
                    <a:pt x="1800" y="11556"/>
                  </a:lnTo>
                  <a:lnTo>
                    <a:pt x="8903" y="2993"/>
                  </a:lnTo>
                  <a:cubicBezTo>
                    <a:pt x="9260" y="2564"/>
                    <a:pt x="9784" y="2322"/>
                    <a:pt x="10333" y="2322"/>
                  </a:cubicBezTo>
                  <a:cubicBezTo>
                    <a:pt x="10407" y="2322"/>
                    <a:pt x="10480" y="2326"/>
                    <a:pt x="10554" y="2335"/>
                  </a:cubicBezTo>
                  <a:cubicBezTo>
                    <a:pt x="11596" y="2458"/>
                    <a:pt x="12327" y="3417"/>
                    <a:pt x="12173" y="4454"/>
                  </a:cubicBezTo>
                  <a:lnTo>
                    <a:pt x="10864" y="13216"/>
                  </a:lnTo>
                  <a:lnTo>
                    <a:pt x="12456" y="14186"/>
                  </a:lnTo>
                  <a:lnTo>
                    <a:pt x="14047" y="2103"/>
                  </a:lnTo>
                  <a:cubicBezTo>
                    <a:pt x="14194" y="989"/>
                    <a:pt x="13328" y="1"/>
                    <a:pt x="1220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53"/>
            <p:cNvSpPr/>
            <p:nvPr/>
          </p:nvSpPr>
          <p:spPr>
            <a:xfrm>
              <a:off x="6230875" y="2231000"/>
              <a:ext cx="1150175" cy="315750"/>
            </a:xfrm>
            <a:custGeom>
              <a:rect b="b" l="l" r="r" t="t"/>
              <a:pathLst>
                <a:path extrusionOk="0" h="12630" w="46007">
                  <a:moveTo>
                    <a:pt x="1491" y="1"/>
                  </a:moveTo>
                  <a:lnTo>
                    <a:pt x="0" y="5605"/>
                  </a:lnTo>
                  <a:lnTo>
                    <a:pt x="35805" y="10661"/>
                  </a:lnTo>
                  <a:lnTo>
                    <a:pt x="35805" y="9676"/>
                  </a:lnTo>
                  <a:lnTo>
                    <a:pt x="37237" y="9676"/>
                  </a:lnTo>
                  <a:lnTo>
                    <a:pt x="37325" y="11287"/>
                  </a:lnTo>
                  <a:lnTo>
                    <a:pt x="45112" y="12629"/>
                  </a:lnTo>
                  <a:lnTo>
                    <a:pt x="46006" y="7528"/>
                  </a:lnTo>
                  <a:lnTo>
                    <a:pt x="37325" y="6544"/>
                  </a:lnTo>
                  <a:lnTo>
                    <a:pt x="37325" y="7886"/>
                  </a:lnTo>
                  <a:lnTo>
                    <a:pt x="35715" y="7439"/>
                  </a:lnTo>
                  <a:lnTo>
                    <a:pt x="35715" y="6454"/>
                  </a:lnTo>
                  <a:lnTo>
                    <a:pt x="149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53"/>
            <p:cNvSpPr/>
            <p:nvPr/>
          </p:nvSpPr>
          <p:spPr>
            <a:xfrm>
              <a:off x="5586750" y="2420200"/>
              <a:ext cx="154400" cy="94500"/>
            </a:xfrm>
            <a:custGeom>
              <a:rect b="b" l="l" r="r" t="t"/>
              <a:pathLst>
                <a:path extrusionOk="0" h="3780" w="6176">
                  <a:moveTo>
                    <a:pt x="2884" y="1"/>
                  </a:moveTo>
                  <a:cubicBezTo>
                    <a:pt x="2884" y="1"/>
                    <a:pt x="0" y="3004"/>
                    <a:pt x="1880" y="3541"/>
                  </a:cubicBezTo>
                  <a:cubicBezTo>
                    <a:pt x="2506" y="3720"/>
                    <a:pt x="3192" y="3780"/>
                    <a:pt x="3829" y="3780"/>
                  </a:cubicBezTo>
                  <a:cubicBezTo>
                    <a:pt x="5101" y="3780"/>
                    <a:pt x="6175" y="3541"/>
                    <a:pt x="6175" y="3541"/>
                  </a:cubicBezTo>
                  <a:lnTo>
                    <a:pt x="5353" y="350"/>
                  </a:lnTo>
                  <a:lnTo>
                    <a:pt x="28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53"/>
            <p:cNvSpPr/>
            <p:nvPr/>
          </p:nvSpPr>
          <p:spPr>
            <a:xfrm>
              <a:off x="5897050" y="2407750"/>
              <a:ext cx="278925" cy="244375"/>
            </a:xfrm>
            <a:custGeom>
              <a:rect b="b" l="l" r="r" t="t"/>
              <a:pathLst>
                <a:path extrusionOk="0" h="9775" w="11157">
                  <a:moveTo>
                    <a:pt x="6141" y="0"/>
                  </a:moveTo>
                  <a:cubicBezTo>
                    <a:pt x="6070" y="0"/>
                    <a:pt x="6001" y="4"/>
                    <a:pt x="5934" y="11"/>
                  </a:cubicBezTo>
                  <a:cubicBezTo>
                    <a:pt x="4141" y="205"/>
                    <a:pt x="1" y="4277"/>
                    <a:pt x="1" y="4277"/>
                  </a:cubicBezTo>
                  <a:lnTo>
                    <a:pt x="8081" y="9766"/>
                  </a:lnTo>
                  <a:cubicBezTo>
                    <a:pt x="8081" y="9766"/>
                    <a:pt x="8083" y="9774"/>
                    <a:pt x="8093" y="9774"/>
                  </a:cubicBezTo>
                  <a:cubicBezTo>
                    <a:pt x="8143" y="9774"/>
                    <a:pt x="8407" y="9518"/>
                    <a:pt x="9693" y="6186"/>
                  </a:cubicBezTo>
                  <a:cubicBezTo>
                    <a:pt x="11156" y="2394"/>
                    <a:pt x="7980" y="0"/>
                    <a:pt x="614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53"/>
            <p:cNvSpPr/>
            <p:nvPr/>
          </p:nvSpPr>
          <p:spPr>
            <a:xfrm>
              <a:off x="426700" y="4798150"/>
              <a:ext cx="2373525" cy="624025"/>
            </a:xfrm>
            <a:custGeom>
              <a:rect b="b" l="l" r="r" t="t"/>
              <a:pathLst>
                <a:path extrusionOk="0" h="24961" w="94941">
                  <a:moveTo>
                    <a:pt x="4723" y="0"/>
                  </a:moveTo>
                  <a:lnTo>
                    <a:pt x="1" y="24960"/>
                  </a:lnTo>
                  <a:lnTo>
                    <a:pt x="94940" y="24960"/>
                  </a:lnTo>
                  <a:lnTo>
                    <a:pt x="86968" y="1758"/>
                  </a:lnTo>
                  <a:lnTo>
                    <a:pt x="47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9" name="Google Shape;669;p53"/>
          <p:cNvSpPr/>
          <p:nvPr/>
        </p:nvSpPr>
        <p:spPr>
          <a:xfrm>
            <a:off x="4152750" y="10572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54"/>
          <p:cNvSpPr txBox="1"/>
          <p:nvPr>
            <p:ph type="title"/>
          </p:nvPr>
        </p:nvSpPr>
        <p:spPr>
          <a:xfrm>
            <a:off x="4756400" y="2419000"/>
            <a:ext cx="4045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675" name="Google Shape;675;p54"/>
          <p:cNvSpPr txBox="1"/>
          <p:nvPr>
            <p:ph idx="2" type="title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676" name="Google Shape;676;p54"/>
          <p:cNvGrpSpPr/>
          <p:nvPr/>
        </p:nvGrpSpPr>
        <p:grpSpPr>
          <a:xfrm>
            <a:off x="1605250" y="-636050"/>
            <a:ext cx="1863975" cy="5237875"/>
            <a:chOff x="2877450" y="238125"/>
            <a:chExt cx="1863975" cy="5237875"/>
          </a:xfrm>
        </p:grpSpPr>
        <p:sp>
          <p:nvSpPr>
            <p:cNvPr id="677" name="Google Shape;677;p54"/>
            <p:cNvSpPr/>
            <p:nvPr/>
          </p:nvSpPr>
          <p:spPr>
            <a:xfrm>
              <a:off x="3809925" y="4389650"/>
              <a:ext cx="931500" cy="290325"/>
            </a:xfrm>
            <a:custGeom>
              <a:rect b="b" l="l" r="r" t="t"/>
              <a:pathLst>
                <a:path extrusionOk="0" h="11613" w="37260">
                  <a:moveTo>
                    <a:pt x="37260" y="0"/>
                  </a:moveTo>
                  <a:lnTo>
                    <a:pt x="8571" y="326"/>
                  </a:lnTo>
                  <a:lnTo>
                    <a:pt x="1" y="11612"/>
                  </a:lnTo>
                  <a:lnTo>
                    <a:pt x="37260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54"/>
            <p:cNvSpPr/>
            <p:nvPr/>
          </p:nvSpPr>
          <p:spPr>
            <a:xfrm>
              <a:off x="3809925" y="4390425"/>
              <a:ext cx="929875" cy="405375"/>
            </a:xfrm>
            <a:custGeom>
              <a:rect b="b" l="l" r="r" t="t"/>
              <a:pathLst>
                <a:path extrusionOk="0" h="16215" w="37195">
                  <a:moveTo>
                    <a:pt x="37195" y="0"/>
                  </a:moveTo>
                  <a:lnTo>
                    <a:pt x="1" y="11581"/>
                  </a:lnTo>
                  <a:lnTo>
                    <a:pt x="13525" y="16215"/>
                  </a:lnTo>
                  <a:lnTo>
                    <a:pt x="3719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54"/>
            <p:cNvSpPr/>
            <p:nvPr/>
          </p:nvSpPr>
          <p:spPr>
            <a:xfrm>
              <a:off x="3594650" y="3719025"/>
              <a:ext cx="215300" cy="960950"/>
            </a:xfrm>
            <a:custGeom>
              <a:rect b="b" l="l" r="r" t="t"/>
              <a:pathLst>
                <a:path extrusionOk="0" h="38438" w="8612">
                  <a:moveTo>
                    <a:pt x="8448" y="1"/>
                  </a:moveTo>
                  <a:lnTo>
                    <a:pt x="1" y="27151"/>
                  </a:lnTo>
                  <a:lnTo>
                    <a:pt x="8612" y="38437"/>
                  </a:lnTo>
                  <a:lnTo>
                    <a:pt x="8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54"/>
            <p:cNvSpPr/>
            <p:nvPr/>
          </p:nvSpPr>
          <p:spPr>
            <a:xfrm>
              <a:off x="3806075" y="3720825"/>
              <a:ext cx="218150" cy="959150"/>
            </a:xfrm>
            <a:custGeom>
              <a:rect b="b" l="l" r="r" t="t"/>
              <a:pathLst>
                <a:path extrusionOk="0" h="38366" w="8726">
                  <a:moveTo>
                    <a:pt x="1" y="0"/>
                  </a:moveTo>
                  <a:lnTo>
                    <a:pt x="155" y="38365"/>
                  </a:lnTo>
                  <a:lnTo>
                    <a:pt x="8725" y="270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54"/>
            <p:cNvSpPr/>
            <p:nvPr/>
          </p:nvSpPr>
          <p:spPr>
            <a:xfrm>
              <a:off x="3809925" y="4679950"/>
              <a:ext cx="570050" cy="796050"/>
            </a:xfrm>
            <a:custGeom>
              <a:rect b="b" l="l" r="r" t="t"/>
              <a:pathLst>
                <a:path extrusionOk="0" h="31842" w="22802">
                  <a:moveTo>
                    <a:pt x="1" y="0"/>
                  </a:moveTo>
                  <a:lnTo>
                    <a:pt x="22802" y="31842"/>
                  </a:lnTo>
                  <a:lnTo>
                    <a:pt x="22802" y="31842"/>
                  </a:lnTo>
                  <a:lnTo>
                    <a:pt x="13525" y="4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54"/>
            <p:cNvSpPr/>
            <p:nvPr/>
          </p:nvSpPr>
          <p:spPr>
            <a:xfrm>
              <a:off x="3809875" y="4679950"/>
              <a:ext cx="568900" cy="794700"/>
            </a:xfrm>
            <a:custGeom>
              <a:rect b="b" l="l" r="r" t="t"/>
              <a:pathLst>
                <a:path extrusionOk="0" h="31788" w="22756">
                  <a:moveTo>
                    <a:pt x="3" y="0"/>
                  </a:moveTo>
                  <a:lnTo>
                    <a:pt x="1" y="14311"/>
                  </a:lnTo>
                  <a:lnTo>
                    <a:pt x="22755" y="3178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54"/>
            <p:cNvSpPr/>
            <p:nvPr/>
          </p:nvSpPr>
          <p:spPr>
            <a:xfrm>
              <a:off x="2877450" y="4389650"/>
              <a:ext cx="932500" cy="290325"/>
            </a:xfrm>
            <a:custGeom>
              <a:rect b="b" l="l" r="r" t="t"/>
              <a:pathLst>
                <a:path extrusionOk="0" h="11613" w="37300">
                  <a:moveTo>
                    <a:pt x="0" y="0"/>
                  </a:moveTo>
                  <a:lnTo>
                    <a:pt x="37300" y="11612"/>
                  </a:lnTo>
                  <a:lnTo>
                    <a:pt x="37300" y="11612"/>
                  </a:lnTo>
                  <a:lnTo>
                    <a:pt x="28689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54"/>
            <p:cNvSpPr/>
            <p:nvPr/>
          </p:nvSpPr>
          <p:spPr>
            <a:xfrm>
              <a:off x="2879100" y="4390425"/>
              <a:ext cx="930850" cy="405375"/>
            </a:xfrm>
            <a:custGeom>
              <a:rect b="b" l="l" r="r" t="t"/>
              <a:pathLst>
                <a:path extrusionOk="0" h="16215" w="37234">
                  <a:moveTo>
                    <a:pt x="0" y="0"/>
                  </a:moveTo>
                  <a:lnTo>
                    <a:pt x="23669" y="16215"/>
                  </a:lnTo>
                  <a:lnTo>
                    <a:pt x="37234" y="115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4"/>
            <p:cNvSpPr/>
            <p:nvPr/>
          </p:nvSpPr>
          <p:spPr>
            <a:xfrm>
              <a:off x="3238900" y="4681200"/>
              <a:ext cx="568750" cy="794800"/>
            </a:xfrm>
            <a:custGeom>
              <a:rect b="b" l="l" r="r" t="t"/>
              <a:pathLst>
                <a:path extrusionOk="0" h="31792" w="22750">
                  <a:moveTo>
                    <a:pt x="22749" y="1"/>
                  </a:moveTo>
                  <a:lnTo>
                    <a:pt x="9277" y="4584"/>
                  </a:lnTo>
                  <a:lnTo>
                    <a:pt x="0" y="31792"/>
                  </a:lnTo>
                  <a:lnTo>
                    <a:pt x="0" y="31792"/>
                  </a:lnTo>
                  <a:lnTo>
                    <a:pt x="22749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54"/>
            <p:cNvSpPr/>
            <p:nvPr/>
          </p:nvSpPr>
          <p:spPr>
            <a:xfrm>
              <a:off x="3240125" y="4679950"/>
              <a:ext cx="568875" cy="794700"/>
            </a:xfrm>
            <a:custGeom>
              <a:rect b="b" l="l" r="r" t="t"/>
              <a:pathLst>
                <a:path extrusionOk="0" h="31788" w="22755">
                  <a:moveTo>
                    <a:pt x="22753" y="0"/>
                  </a:moveTo>
                  <a:lnTo>
                    <a:pt x="1" y="31788"/>
                  </a:lnTo>
                  <a:lnTo>
                    <a:pt x="22754" y="14311"/>
                  </a:lnTo>
                  <a:lnTo>
                    <a:pt x="2275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4"/>
            <p:cNvSpPr/>
            <p:nvPr/>
          </p:nvSpPr>
          <p:spPr>
            <a:xfrm>
              <a:off x="3671400" y="3469125"/>
              <a:ext cx="264350" cy="264300"/>
            </a:xfrm>
            <a:custGeom>
              <a:rect b="b" l="l" r="r" t="t"/>
              <a:pathLst>
                <a:path extrusionOk="0" h="10572" w="10574">
                  <a:moveTo>
                    <a:pt x="5287" y="974"/>
                  </a:moveTo>
                  <a:cubicBezTo>
                    <a:pt x="7665" y="974"/>
                    <a:pt x="9600" y="2907"/>
                    <a:pt x="9600" y="5286"/>
                  </a:cubicBezTo>
                  <a:cubicBezTo>
                    <a:pt x="9600" y="7663"/>
                    <a:pt x="7665" y="9597"/>
                    <a:pt x="5287" y="9597"/>
                  </a:cubicBezTo>
                  <a:cubicBezTo>
                    <a:pt x="2910" y="9597"/>
                    <a:pt x="975" y="7663"/>
                    <a:pt x="975" y="5286"/>
                  </a:cubicBezTo>
                  <a:cubicBezTo>
                    <a:pt x="975" y="2907"/>
                    <a:pt x="2910" y="974"/>
                    <a:pt x="5287" y="974"/>
                  </a:cubicBezTo>
                  <a:close/>
                  <a:moveTo>
                    <a:pt x="5287" y="0"/>
                  </a:moveTo>
                  <a:cubicBezTo>
                    <a:pt x="2373" y="0"/>
                    <a:pt x="1" y="2370"/>
                    <a:pt x="1" y="5286"/>
                  </a:cubicBezTo>
                  <a:cubicBezTo>
                    <a:pt x="1" y="8201"/>
                    <a:pt x="2373" y="10572"/>
                    <a:pt x="5287" y="10572"/>
                  </a:cubicBezTo>
                  <a:cubicBezTo>
                    <a:pt x="8202" y="10572"/>
                    <a:pt x="10573" y="8200"/>
                    <a:pt x="10573" y="5286"/>
                  </a:cubicBezTo>
                  <a:cubicBezTo>
                    <a:pt x="10573" y="2371"/>
                    <a:pt x="8202" y="0"/>
                    <a:pt x="5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4"/>
            <p:cNvSpPr/>
            <p:nvPr/>
          </p:nvSpPr>
          <p:spPr>
            <a:xfrm>
              <a:off x="3870900" y="3200175"/>
              <a:ext cx="653425" cy="321700"/>
            </a:xfrm>
            <a:custGeom>
              <a:rect b="b" l="l" r="r" t="t"/>
              <a:pathLst>
                <a:path extrusionOk="0" h="12868" w="26137">
                  <a:moveTo>
                    <a:pt x="20428" y="1"/>
                  </a:moveTo>
                  <a:lnTo>
                    <a:pt x="20428" y="1232"/>
                  </a:lnTo>
                  <a:cubicBezTo>
                    <a:pt x="22962" y="1597"/>
                    <a:pt x="24918" y="3777"/>
                    <a:pt x="24918" y="6411"/>
                  </a:cubicBezTo>
                  <a:cubicBezTo>
                    <a:pt x="24918" y="9299"/>
                    <a:pt x="22569" y="11649"/>
                    <a:pt x="19681" y="11649"/>
                  </a:cubicBezTo>
                  <a:lnTo>
                    <a:pt x="1" y="11649"/>
                  </a:lnTo>
                  <a:cubicBezTo>
                    <a:pt x="526" y="11971"/>
                    <a:pt x="991" y="12383"/>
                    <a:pt x="1372" y="12867"/>
                  </a:cubicBezTo>
                  <a:lnTo>
                    <a:pt x="19681" y="12867"/>
                  </a:lnTo>
                  <a:cubicBezTo>
                    <a:pt x="23240" y="12867"/>
                    <a:pt x="26136" y="9971"/>
                    <a:pt x="26136" y="6411"/>
                  </a:cubicBezTo>
                  <a:cubicBezTo>
                    <a:pt x="26136" y="3104"/>
                    <a:pt x="23636" y="373"/>
                    <a:pt x="20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4"/>
            <p:cNvSpPr/>
            <p:nvPr/>
          </p:nvSpPr>
          <p:spPr>
            <a:xfrm>
              <a:off x="3097500" y="3200675"/>
              <a:ext cx="783100" cy="321200"/>
            </a:xfrm>
            <a:custGeom>
              <a:rect b="b" l="l" r="r" t="t"/>
              <a:pathLst>
                <a:path extrusionOk="0" h="12848" w="31324">
                  <a:moveTo>
                    <a:pt x="5586" y="1"/>
                  </a:moveTo>
                  <a:cubicBezTo>
                    <a:pt x="2438" y="428"/>
                    <a:pt x="1" y="3127"/>
                    <a:pt x="1" y="6391"/>
                  </a:cubicBezTo>
                  <a:cubicBezTo>
                    <a:pt x="1" y="9951"/>
                    <a:pt x="2897" y="12847"/>
                    <a:pt x="6456" y="12847"/>
                  </a:cubicBezTo>
                  <a:lnTo>
                    <a:pt x="31323" y="12847"/>
                  </a:lnTo>
                  <a:cubicBezTo>
                    <a:pt x="30622" y="12168"/>
                    <a:pt x="29716" y="11739"/>
                    <a:pt x="28746" y="11629"/>
                  </a:cubicBezTo>
                  <a:lnTo>
                    <a:pt x="6457" y="11629"/>
                  </a:lnTo>
                  <a:cubicBezTo>
                    <a:pt x="3569" y="11629"/>
                    <a:pt x="1219" y="9279"/>
                    <a:pt x="1219" y="6391"/>
                  </a:cubicBezTo>
                  <a:cubicBezTo>
                    <a:pt x="1219" y="3800"/>
                    <a:pt x="3112" y="1648"/>
                    <a:pt x="5586" y="1232"/>
                  </a:cubicBezTo>
                  <a:lnTo>
                    <a:pt x="55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4"/>
            <p:cNvSpPr/>
            <p:nvPr/>
          </p:nvSpPr>
          <p:spPr>
            <a:xfrm>
              <a:off x="3239925" y="238125"/>
              <a:ext cx="1138875" cy="3158475"/>
            </a:xfrm>
            <a:custGeom>
              <a:rect b="b" l="l" r="r" t="t"/>
              <a:pathLst>
                <a:path extrusionOk="0" h="126339" w="45555">
                  <a:moveTo>
                    <a:pt x="0" y="0"/>
                  </a:moveTo>
                  <a:lnTo>
                    <a:pt x="0" y="126339"/>
                  </a:lnTo>
                  <a:lnTo>
                    <a:pt x="45554" y="126339"/>
                  </a:lnTo>
                  <a:lnTo>
                    <a:pt x="455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54"/>
            <p:cNvSpPr/>
            <p:nvPr/>
          </p:nvSpPr>
          <p:spPr>
            <a:xfrm>
              <a:off x="3238325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54"/>
            <p:cNvSpPr/>
            <p:nvPr/>
          </p:nvSpPr>
          <p:spPr>
            <a:xfrm>
              <a:off x="3695475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54"/>
            <p:cNvSpPr/>
            <p:nvPr/>
          </p:nvSpPr>
          <p:spPr>
            <a:xfrm>
              <a:off x="4151450" y="238125"/>
              <a:ext cx="227800" cy="3160325"/>
            </a:xfrm>
            <a:custGeom>
              <a:rect b="b" l="l" r="r" t="t"/>
              <a:pathLst>
                <a:path extrusionOk="0" h="126413" w="9112">
                  <a:moveTo>
                    <a:pt x="1" y="0"/>
                  </a:moveTo>
                  <a:lnTo>
                    <a:pt x="1" y="126413"/>
                  </a:lnTo>
                  <a:lnTo>
                    <a:pt x="9112" y="126413"/>
                  </a:lnTo>
                  <a:lnTo>
                    <a:pt x="9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55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Description</a:t>
            </a:r>
            <a:endParaRPr/>
          </a:p>
        </p:txBody>
      </p:sp>
      <p:sp>
        <p:nvSpPr>
          <p:cNvPr id="699" name="Google Shape;699;p55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0" name="Google Shape;700;p55"/>
          <p:cNvGrpSpPr/>
          <p:nvPr/>
        </p:nvGrpSpPr>
        <p:grpSpPr>
          <a:xfrm>
            <a:off x="929905" y="1315303"/>
            <a:ext cx="7515770" cy="3148764"/>
            <a:chOff x="494546" y="2529299"/>
            <a:chExt cx="7462043" cy="2241911"/>
          </a:xfrm>
        </p:grpSpPr>
        <p:sp>
          <p:nvSpPr>
            <p:cNvPr id="701" name="Google Shape;701;p55"/>
            <p:cNvSpPr/>
            <p:nvPr/>
          </p:nvSpPr>
          <p:spPr>
            <a:xfrm>
              <a:off x="2963388" y="2529299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Datasets</a:t>
              </a:r>
              <a:endParaRPr sz="18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endParaRPr>
            </a:p>
          </p:txBody>
        </p:sp>
        <p:sp>
          <p:nvSpPr>
            <p:cNvPr id="702" name="Google Shape;702;p55"/>
            <p:cNvSpPr/>
            <p:nvPr/>
          </p:nvSpPr>
          <p:spPr>
            <a:xfrm>
              <a:off x="4728001" y="3411948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Google News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03" name="Google Shape;703;p55"/>
            <p:cNvSpPr/>
            <p:nvPr/>
          </p:nvSpPr>
          <p:spPr>
            <a:xfrm>
              <a:off x="494546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lt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Twitter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04" name="Google Shape;704;p55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dk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Before Invasion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05" name="Google Shape;705;p55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dk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After Invasion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06" name="Google Shape;706;p55"/>
            <p:cNvSpPr/>
            <p:nvPr/>
          </p:nvSpPr>
          <p:spPr>
            <a:xfrm>
              <a:off x="6418489" y="4328709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dk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Country-</a:t>
              </a:r>
              <a:r>
                <a:rPr lang="en" sz="1800">
                  <a:solidFill>
                    <a:schemeClr val="dk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w</a:t>
              </a:r>
              <a:r>
                <a:rPr lang="en" sz="1800">
                  <a:solidFill>
                    <a:schemeClr val="dk2"/>
                  </a:solidFill>
                  <a:latin typeface="Advent Pro"/>
                  <a:ea typeface="Advent Pro"/>
                  <a:cs typeface="Advent Pro"/>
                  <a:sym typeface="Advent Pro"/>
                </a:rPr>
                <a:t>ise</a:t>
              </a:r>
              <a:endParaRPr>
                <a:solidFill>
                  <a:schemeClr val="lt1"/>
                </a:solidFill>
              </a:endParaRPr>
            </a:p>
          </p:txBody>
        </p:sp>
        <p:cxnSp>
          <p:nvCxnSpPr>
            <p:cNvPr id="707" name="Google Shape;707;p55"/>
            <p:cNvCxnSpPr>
              <a:stCxn id="703" idx="0"/>
              <a:endCxn id="701" idx="2"/>
            </p:cNvCxnSpPr>
            <p:nvPr/>
          </p:nvCxnSpPr>
          <p:spPr>
            <a:xfrm rot="-5400000">
              <a:off x="2269346" y="1966050"/>
              <a:ext cx="457200" cy="24687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08" name="Google Shape;708;p55"/>
            <p:cNvCxnSpPr>
              <a:endCxn id="704" idx="0"/>
            </p:cNvCxnSpPr>
            <p:nvPr/>
          </p:nvCxnSpPr>
          <p:spPr>
            <a:xfrm flipH="1">
              <a:off x="3646943" y="4101301"/>
              <a:ext cx="1868400" cy="227400"/>
            </a:xfrm>
            <a:prstGeom prst="bentConnector2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09" name="Google Shape;709;p55"/>
            <p:cNvCxnSpPr>
              <a:stCxn id="702" idx="2"/>
              <a:endCxn id="706" idx="0"/>
            </p:cNvCxnSpPr>
            <p:nvPr/>
          </p:nvCxnSpPr>
          <p:spPr>
            <a:xfrm flipH="1" rot="-5400000">
              <a:off x="6105151" y="3246348"/>
              <a:ext cx="474300" cy="1690500"/>
            </a:xfrm>
            <a:prstGeom prst="bentConnector3">
              <a:avLst>
                <a:gd fmla="val 49996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0" name="Google Shape;710;p55"/>
            <p:cNvCxnSpPr>
              <a:stCxn id="705" idx="0"/>
              <a:endCxn id="702" idx="2"/>
            </p:cNvCxnSpPr>
            <p:nvPr/>
          </p:nvCxnSpPr>
          <p:spPr>
            <a:xfrm rot="-5400000">
              <a:off x="5260200" y="4091251"/>
              <a:ext cx="474300" cy="600"/>
            </a:xfrm>
            <a:prstGeom prst="bentConnector3">
              <a:avLst>
                <a:gd fmla="val 49995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1" name="Google Shape;711;p55"/>
            <p:cNvCxnSpPr>
              <a:stCxn id="701" idx="2"/>
              <a:endCxn id="702" idx="0"/>
            </p:cNvCxnSpPr>
            <p:nvPr/>
          </p:nvCxnSpPr>
          <p:spPr>
            <a:xfrm flipH="1" rot="-5400000">
              <a:off x="4394688" y="2309549"/>
              <a:ext cx="440100" cy="1764600"/>
            </a:xfrm>
            <a:prstGeom prst="bentConnector3">
              <a:avLst>
                <a:gd fmla="val 50006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6"/>
          <p:cNvSpPr txBox="1"/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Data </a:t>
            </a:r>
            <a:endParaRPr/>
          </a:p>
        </p:txBody>
      </p:sp>
      <p:sp>
        <p:nvSpPr>
          <p:cNvPr id="717" name="Google Shape;717;p56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56"/>
          <p:cNvSpPr txBox="1"/>
          <p:nvPr>
            <p:ph idx="1" type="body"/>
          </p:nvPr>
        </p:nvSpPr>
        <p:spPr>
          <a:xfrm>
            <a:off x="744600" y="1150825"/>
            <a:ext cx="7654800" cy="38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Twitter data has been extracted using Twitter API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It has data has of 300,000+ tweets related to keywords based on Russia’s invasion of Ukraine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Google News data has been extracted using pyGoogleNews library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Google News data is divided into 3 parts: </a:t>
            </a:r>
            <a:endParaRPr b="1"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b="1" lang="en" sz="2000"/>
              <a:t>Before invasion</a:t>
            </a:r>
            <a:endParaRPr b="1"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b="1" lang="en" sz="2000"/>
              <a:t>Country wise data(USA, CA, IND, and UK)</a:t>
            </a:r>
            <a:endParaRPr b="1"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b="1" lang="en" sz="2000"/>
              <a:t>After Invasion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ar Background by Slidesgo">
  <a:themeElements>
    <a:clrScheme name="Simple Light">
      <a:dk1>
        <a:srgbClr val="000000"/>
      </a:dk1>
      <a:lt1>
        <a:srgbClr val="FFFFFF"/>
      </a:lt1>
      <a:dk2>
        <a:srgbClr val="FFEDD6"/>
      </a:dk2>
      <a:lt2>
        <a:srgbClr val="004249"/>
      </a:lt2>
      <a:accent1>
        <a:srgbClr val="FABD4E"/>
      </a:accent1>
      <a:accent2>
        <a:srgbClr val="039292"/>
      </a:accent2>
      <a:accent3>
        <a:srgbClr val="01686D"/>
      </a:accent3>
      <a:accent4>
        <a:srgbClr val="004249"/>
      </a:accent4>
      <a:accent5>
        <a:srgbClr val="0097A7"/>
      </a:accent5>
      <a:accent6>
        <a:srgbClr val="FAC86A"/>
      </a:accent6>
      <a:hlink>
        <a:srgbClr val="0042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